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3.xml" ContentType="application/vnd.openxmlformats-officedocument.presentationml.tag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8" r:id="rId5"/>
    <p:sldId id="261" r:id="rId6"/>
    <p:sldId id="290" r:id="rId7"/>
    <p:sldId id="264" r:id="rId8"/>
    <p:sldId id="266" r:id="rId9"/>
    <p:sldId id="291" r:id="rId10"/>
    <p:sldId id="292" r:id="rId11"/>
    <p:sldId id="293" r:id="rId12"/>
    <p:sldId id="296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294" r:id="rId21"/>
    <p:sldId id="295" r:id="rId22"/>
    <p:sldId id="299" r:id="rId23"/>
    <p:sldId id="297" r:id="rId24"/>
    <p:sldId id="298" r:id="rId25"/>
    <p:sldId id="300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2" r:id="rId39"/>
    <p:sldId id="323" r:id="rId40"/>
    <p:sldId id="324" r:id="rId41"/>
    <p:sldId id="325" r:id="rId42"/>
    <p:sldId id="331" r:id="rId43"/>
    <p:sldId id="337" r:id="rId44"/>
    <p:sldId id="338" r:id="rId45"/>
    <p:sldId id="339" r:id="rId46"/>
    <p:sldId id="341" r:id="rId47"/>
    <p:sldId id="360" r:id="rId48"/>
    <p:sldId id="330" r:id="rId49"/>
    <p:sldId id="326" r:id="rId50"/>
    <p:sldId id="327" r:id="rId51"/>
    <p:sldId id="328" r:id="rId52"/>
    <p:sldId id="329" r:id="rId53"/>
    <p:sldId id="332" r:id="rId54"/>
    <p:sldId id="333" r:id="rId55"/>
    <p:sldId id="334" r:id="rId56"/>
    <p:sldId id="335" r:id="rId57"/>
    <p:sldId id="336" r:id="rId58"/>
    <p:sldId id="342" r:id="rId59"/>
    <p:sldId id="343" r:id="rId60"/>
    <p:sldId id="344" r:id="rId61"/>
    <p:sldId id="345" r:id="rId62"/>
    <p:sldId id="347" r:id="rId63"/>
    <p:sldId id="346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Gandhi" userId="S::gsaurabhr@iitd.ac.in::d3647d67-b3f1-4f26-a3f5-274a6f9f903f" providerId="AD" clId="Web-{2C3BEB22-4953-451E-878D-E6FBEF86814D}"/>
    <pc:docChg chg="modSld">
      <pc:chgData name="Saurabh Gandhi" userId="S::gsaurabhr@iitd.ac.in::d3647d67-b3f1-4f26-a3f5-274a6f9f903f" providerId="AD" clId="Web-{2C3BEB22-4953-451E-878D-E6FBEF86814D}" dt="2023-11-20T09:10:22.693" v="2"/>
      <pc:docMkLst>
        <pc:docMk/>
      </pc:docMkLst>
      <pc:sldChg chg="delSp delAnim">
        <pc:chgData name="Saurabh Gandhi" userId="S::gsaurabhr@iitd.ac.in::d3647d67-b3f1-4f26-a3f5-274a6f9f903f" providerId="AD" clId="Web-{2C3BEB22-4953-451E-878D-E6FBEF86814D}" dt="2023-11-20T09:10:22.693" v="2"/>
        <pc:sldMkLst>
          <pc:docMk/>
          <pc:sldMk cId="195661747" sldId="345"/>
        </pc:sldMkLst>
        <pc:spChg chg="del">
          <ac:chgData name="Saurabh Gandhi" userId="S::gsaurabhr@iitd.ac.in::d3647d67-b3f1-4f26-a3f5-274a6f9f903f" providerId="AD" clId="Web-{2C3BEB22-4953-451E-878D-E6FBEF86814D}" dt="2023-11-20T09:10:22.693" v="2"/>
          <ac:spMkLst>
            <pc:docMk/>
            <pc:sldMk cId="195661747" sldId="345"/>
            <ac:spMk id="15" creationId="{5E9ACF97-866F-3D28-3EC1-EA149717DD63}"/>
          </ac:spMkLst>
        </pc:spChg>
        <pc:spChg chg="del">
          <ac:chgData name="Saurabh Gandhi" userId="S::gsaurabhr@iitd.ac.in::d3647d67-b3f1-4f26-a3f5-274a6f9f903f" providerId="AD" clId="Web-{2C3BEB22-4953-451E-878D-E6FBEF86814D}" dt="2023-11-20T09:10:22.568" v="1"/>
          <ac:spMkLst>
            <pc:docMk/>
            <pc:sldMk cId="195661747" sldId="345"/>
            <ac:spMk id="16" creationId="{9C1439EE-4D3D-A662-BB24-E55502395BF4}"/>
          </ac:spMkLst>
        </pc:spChg>
        <pc:spChg chg="del">
          <ac:chgData name="Saurabh Gandhi" userId="S::gsaurabhr@iitd.ac.in::d3647d67-b3f1-4f26-a3f5-274a6f9f903f" providerId="AD" clId="Web-{2C3BEB22-4953-451E-878D-E6FBEF86814D}" dt="2023-11-20T09:10:18.942" v="0"/>
          <ac:spMkLst>
            <pc:docMk/>
            <pc:sldMk cId="195661747" sldId="345"/>
            <ac:spMk id="17" creationId="{719EE56E-F10A-39AB-BA55-B9B98BC770AF}"/>
          </ac:spMkLst>
        </pc:spChg>
      </pc:sldChg>
    </pc:docChg>
  </pc:docChgLst>
  <pc:docChgLst>
    <pc:chgData name="Saurabh Gandhi" userId="d3647d67-b3f1-4f26-a3f5-274a6f9f903f" providerId="ADAL" clId="{3DE3FD1C-4B03-4D6E-AED7-1257FC7BDD40}"/>
    <pc:docChg chg="undo custSel modSld">
      <pc:chgData name="Saurabh Gandhi" userId="d3647d67-b3f1-4f26-a3f5-274a6f9f903f" providerId="ADAL" clId="{3DE3FD1C-4B03-4D6E-AED7-1257FC7BDD40}" dt="2023-11-22T11:29:55.518" v="7" actId="478"/>
      <pc:docMkLst>
        <pc:docMk/>
      </pc:docMkLst>
      <pc:sldChg chg="addSp delSp modSp mod addAnim delAnim">
        <pc:chgData name="Saurabh Gandhi" userId="d3647d67-b3f1-4f26-a3f5-274a6f9f903f" providerId="ADAL" clId="{3DE3FD1C-4B03-4D6E-AED7-1257FC7BDD40}" dt="2023-11-22T11:29:55.518" v="7" actId="478"/>
        <pc:sldMkLst>
          <pc:docMk/>
          <pc:sldMk cId="195661747" sldId="345"/>
        </pc:sldMkLst>
        <pc:spChg chg="add del">
          <ac:chgData name="Saurabh Gandhi" userId="d3647d67-b3f1-4f26-a3f5-274a6f9f903f" providerId="ADAL" clId="{3DE3FD1C-4B03-4D6E-AED7-1257FC7BDD40}" dt="2023-11-22T11:29:06.780" v="6" actId="478"/>
          <ac:spMkLst>
            <pc:docMk/>
            <pc:sldMk cId="195661747" sldId="345"/>
            <ac:spMk id="2" creationId="{B727ADCE-A6D4-4A75-692E-D39D2B1DC9E2}"/>
          </ac:spMkLst>
        </pc:spChg>
        <pc:spChg chg="add del mod">
          <ac:chgData name="Saurabh Gandhi" userId="d3647d67-b3f1-4f26-a3f5-274a6f9f903f" providerId="ADAL" clId="{3DE3FD1C-4B03-4D6E-AED7-1257FC7BDD40}" dt="2023-11-22T11:29:06.780" v="6" actId="478"/>
          <ac:spMkLst>
            <pc:docMk/>
            <pc:sldMk cId="195661747" sldId="345"/>
            <ac:spMk id="9" creationId="{ED14D454-E8D0-C054-6E84-599C2211CE98}"/>
          </ac:spMkLst>
        </pc:spChg>
        <pc:spChg chg="add del">
          <ac:chgData name="Saurabh Gandhi" userId="d3647d67-b3f1-4f26-a3f5-274a6f9f903f" providerId="ADAL" clId="{3DE3FD1C-4B03-4D6E-AED7-1257FC7BDD40}" dt="2023-11-22T11:29:06.350" v="4" actId="478"/>
          <ac:spMkLst>
            <pc:docMk/>
            <pc:sldMk cId="195661747" sldId="345"/>
            <ac:spMk id="10" creationId="{9C7BA4B5-704E-216A-B7AF-B945E0C8B359}"/>
          </ac:spMkLst>
        </pc:spChg>
        <pc:spChg chg="add del">
          <ac:chgData name="Saurabh Gandhi" userId="d3647d67-b3f1-4f26-a3f5-274a6f9f903f" providerId="ADAL" clId="{3DE3FD1C-4B03-4D6E-AED7-1257FC7BDD40}" dt="2023-11-22T11:29:55.518" v="7" actId="478"/>
          <ac:spMkLst>
            <pc:docMk/>
            <pc:sldMk cId="195661747" sldId="345"/>
            <ac:spMk id="14" creationId="{F686A519-8A69-8606-C99C-D4556C04AE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2799 2795 24575,'541'0'0,"-535"0"0,0-1 0,0 0 0,0 0 0,0 0 0,0-1 0,0 0 0,0 0 0,0 0 0,-1-1 0,1 0 0,6-5 0,55-47 0,-36 28 0,-12 10 0,0 2 0,1 1 0,0 0 0,1 1 0,0 2 0,1 0 0,1 1 0,0 1 0,0 1 0,0 1 0,39-5 0,-39 6 0,0 0 0,-1-1 0,0-1 0,30-16 0,-13 7 0,-17 6 0,-1-1 0,31-22 0,-37 23 0,0 0 0,1 2 0,0 0 0,1 0 0,24-8 0,245-54 0,-272 65 0,0-1 0,0 0 0,-1-1 0,0-1 0,0 0 0,20-19 0,34-23 0,-28 28 0,66-25 0,-98 44 0,11-6 0,-2 0 0,1-2 0,-2 0 0,1-1 0,-2-1 0,0 0 0,0 0 0,20-31 0,18-16 0,-42 49 0,0-1 0,0 0 0,-2 0 0,1-1 0,-2 0 0,0 0 0,0-1 0,8-30 0,-4-2 0,8-78 0,-15 85 0,2 1 0,1 0 0,18-51 0,-19 69 0,0 0 0,-1 0 0,-1 0 0,-1-1 0,0-22 0,-6-114 0,0 59 0,5-12 0,-5-107 0,1 205 0,-1 0 0,-1 1 0,0-1 0,0 1 0,-1 0 0,-1 0 0,0 0 0,-1 1 0,-12-17 0,-21-38 0,33 52 0,0 1 0,-1 1 0,-1 0 0,0 0 0,0 0 0,-1 1 0,-1 1 0,0 0 0,0 0 0,-1 1 0,-24-14 0,14 11 0,0 2 0,-1 0 0,0 1 0,-1 1 0,0 2 0,-31-5 0,31 5 0,1 0 0,0-1 0,-44-21 0,48 19 0,0 0 0,-1 2 0,0 0 0,0 1 0,-35-5 0,-200-21 0,86 3 0,115 17 0,-1 3 0,-92-5 0,-1096 16 0,1010 14 0,7 0 0,213-15 0,1 1 0,-1 1 0,1 0 0,0 0 0,0 1 0,0 1 0,1 0 0,-1 0 0,-11 9 0,7-6 0,-1 1 0,0-2 0,-23 8 0,-344 95 0,350-98 0,0 2 0,1 1 0,1 2 0,0 0 0,2 3 0,0 0 0,1 2 0,-28 28 0,39-36 0,0-1 0,-30 17 0,-28 20 0,36-18 0,-2-1 0,-84 47 0,-51 24 0,158-91 0,2 2 0,0 0 0,0 1 0,1 1 0,-20 24 0,-14 12 0,20-24 0,19-18 0,0 0 0,1 1 0,-1 0 0,2 1 0,0 0 0,0 0 0,1 1 0,-11 19 0,7-5 0,-1-1 0,-26 38 0,21-37 0,-26 53 0,14 9 0,25-69 0,0-1 0,-1 0 0,-1-1 0,-1 0 0,-1 0 0,-15 23 0,22-37 0,-22 29 0,-34 58 0,52-78 0,0 1 0,0 0 0,2 0 0,-1 0 0,2 0 0,0 1 0,0 0 0,0 22 0,7 218 0,-1-237 0,1-1 0,1 1 0,0-1 0,1 0 0,1-1 0,0 1 0,1-1 0,17 23 0,-10-13 0,19 40 0,-10-5 0,-17-39 0,1 0 0,0-1 0,2-1 0,0 1 0,1-1 0,1-1 0,20 24 0,-18-26 0,0 1 0,-2 0 0,15 27 0,8 13 0,-24-44 0,0 0 0,1 0 0,1-1 0,-1-1 0,2 0 0,0-1 0,0 0 0,1-1 0,0-1 0,18 8 0,12 2 0,1-2 0,63 14 0,-89-25 0,11 2 0,-1 2 0,38 15 0,-45-16 0,0 0 0,0-1 0,1-1 0,0-1 0,48 3 0,127-10 0,-83-1 0,-22 4 0,95-3 0,-188 2 0,1 0 0,-1 0 0,0 0 0,0 0 0,0 0 0,0 0 0,0 0 0,0 0 0,0 0 0,0-1 0,0 1 0,0 0 0,1-1 0,-1 1 0,-1-1 0,1 1 0,0-1 0,0 1 0,0-1 0,0 0 0,0 0 0,0 1 0,-1-1 0,1 0 0,0 0 0,-1 0 0,1 0 0,0 0 0,-1 0 0,1 0 0,-1 0 0,0 0 0,1 0 0,-1 0 0,0 0 0,0 0 0,1 0 0,-1 0 0,0 0 0,0 0 0,0 0 0,0-1 0,-1 1 0,1 0 0,0 0 0,0 0 0,-1 0 0,1 0 0,0 0 0,-1 0 0,1 0 0,-1 0 0,0 0 0,1 0 0,-1 0 0,-1-1 0,-5-9 0,-1 0 0,-1 1 0,-15-16 0,17 18 0,-19-21 0,3-1 0,0-1 0,2-1 0,1-1 0,2-1 0,-24-61 0,42 94 0,-5-12 0,7 16 0,15 21 0,12 5 0,-10-11 0,-1 0 0,0 2 0,-1 0 0,-1 1 0,-1 0 0,-1 1 0,-1 1 0,13 29 0,7 14 0,-26-56 0,-2-1 0,1 1 0,-1 0 0,-1 1 0,0-1 0,0 1 0,3 18 0,-6-21 0,0 0 0,0 0 0,-1 0 0,0 0 0,0 0 0,-1 0 0,0 0 0,0 0 0,-5 14 0,4-18 0,0 1 0,0-1 0,-1 0 0,0 0 0,0 0 0,0-1 0,0 1 0,0-1 0,-1 1 0,1-1 0,-1 0 0,0 0 0,0-1 0,0 1 0,-1-1 0,1 0 0,-8 3 0,-84 22 0,45-14 0,-11 15 0,16-6 0,-65 22-1365,92-33-5461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8:48.5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0 104 24575,'1546'0'0,"-1508"3"0,1 1 0,-1 2 0,45 13 0,-28-6 0,-31-6 0,0 1 0,0 1 0,25 13 0,39 15 0,8-1 0,-50-18 0,67 18 0,-88-29 0,1 1 0,-1 1 0,-1 2 0,1 0 0,-2 1 0,0 2 0,42 32 0,-27-18 0,-7-6 0,56 53 0,-79-67 0,0 0 0,-1 1 0,0 0 0,-1 0 0,0 0 0,0 1 0,-1 0 0,-1 0 0,1 1 0,-2-1 0,5 17 0,13 78 0,21 149 0,-39-234 0,1-1 0,1 0 0,0 0 0,10 20 0,-7-17 0,-1 0 0,7 33 0,-9-10 0,-3 1 0,-3 67 0,1 42 0,15-65 0,0 6 0,-12 414 0,-6-263 0,3 333 0,3-549 0,0 0 0,2 0 0,1 0 0,2-1 0,1 0 0,1 0 0,1-1 0,24 43 0,-29-61 0,7 15 0,1-1 0,2-1 0,0 0 0,1-1 0,2-1 0,0 0 0,27 22 0,-14-18 0,-1-2 0,34 34 0,-21-14 0,2-1 0,70 49 0,-96-81 0,-1-1 0,1-1 0,1 0 0,-1-2 0,1 0 0,24 3 0,57 20 0,-33-7 0,-46-16 0,0 1 0,36 17 0,-43-18 0,0 0 0,1-1 0,0-1 0,0-1 0,0 0 0,1-2 0,0 0 0,23 0 0,-11 0 0,47 9 0,-28-3 0,0-3 0,1-1 0,57-4 0,-54-1 0,1 3 0,69 10 0,-49-3 0,1-2 0,118-6 0,41 2 0,-173 4 0,74 19 0,27 5 0,-85-21 0,0 1 0,97 0 0,743-12 0,-857 3 0,58 12 0,29 0 0,524-10 0,-344-7 0,571 3 0,-883 0 0,-1 0 0,1-2 0,-1 1 0,0-2 0,1 0 0,-1-1 0,0 0 0,20-10 0,-25 10 0,0-2 0,0 1 0,-1-1 0,0-1 0,0 1 0,0-1 0,-1-1 0,0 1 0,0-1 0,-1-1 0,0 1 0,9-19 0,4-12 0,-2-2 0,-2 0 0,16-73 0,14-137 0,-34 176 0,-5 24 0,-1-55 0,-4 58 0,10-72 0,38-166 0,-35 197 0,-6 38 0,4-77 0,-10 112 0,0-1 0,1 1 0,1 0 0,0 0 0,11-25 0,-7 20 0,-2 0 0,7-29 0,13-161 0,-11 124 0,-3 28 0,-4 1 0,2-66 0,-9 99 0,2 0 0,0 1 0,2-1 0,14-43 0,-2 6 0,-12 40 0,-2-1 0,-1 1 0,0-31 0,-2 29 0,1 0 0,7-37 0,-6 53 0,0 1 0,0-1 0,0 1 0,1 0 0,1-1 0,-1 2 0,1-1 0,0 0 0,0 1 0,1-1 0,0 1 0,0 1 0,1-1 0,-1 1 0,1 0 0,1 0 0,-1 0 0,0 1 0,1 0 0,12-5 0,3 1 0,0 1 0,0 1 0,1 1 0,0 1 0,35-1 0,-40 2 0,0-1 0,0-1 0,-1-1 0,1 0 0,-1-1 0,-1 0 0,23-15 0,-11 7 0,40-16 0,56-18 0,-70 26 0,0 3 0,90-23 0,183-40 0,-293 74 0,2 1 0,56-5 0,-5 1 0,-39 6 0,-32 4 0,0 0 0,0 0 0,0-2 0,25-8 0,-37 10 0,1 0 0,-1-1 0,0 1 0,0-1 0,0 0 0,0 0 0,0 0 0,-1 0 0,1-1 0,-1 0 0,0 1 0,0-1 0,0 0 0,0-1 0,-1 1 0,0 0 0,0-1 0,0 1 0,2-9 0,2-9 0,0 1 0,2 0 0,0 0 0,1 1 0,1 0 0,1 0 0,1 1 0,1 1 0,0 0 0,2 1 0,0 0 0,0 1 0,30-22 0,-17 14 0,-1-1 0,-1-1 0,-1-2 0,-1 0 0,-2-2 0,-1 0 0,25-47 0,-39 68 0,0-1 0,1 1 0,0 1 0,1-1 0,0 2 0,0-1 0,1 1 0,-1 0 0,13-5 0,-8 3 0,-1 1 0,0-2 0,0 0 0,11-12 0,-1 0 0,1 1 0,47-32 0,-42 33 0,49-44 0,-72 58 0,0 2 0,1-1 0,0 1 0,0 0 0,0 0 0,0 1 0,0-1 0,1 2 0,-1-1 0,1 1 0,0 1 0,0-1 0,12 0 0,15 0 0,65 6 0,-41-1 0,151-5 0,124 6 0,-291 1 0,78 21 0,-84-16 0,0-2 0,0-1 0,49 1 0,554-7 0,-271-3 0,-319 5 0,0 2 0,-1 3 0,75 21 0,-103-22 0,0 0 0,-1 2 0,0 0 0,19 13 0,-24-13 0,1 0 0,0-1 0,1 0 0,-1-2 0,1 0 0,0-1 0,21 4 0,1-5 0,-12-2 0,1 2 0,-1 1 0,39 12 0,-36-8 0,1-1 0,1-2 0,-1 0 0,45 0 0,133-7 0,-86-1 0,-77 2 0,46-1 0,175 21 0,-217-15 0,1-1 0,-1-3 0,1-2 0,93-15 0,-100 11 0,290-37 0,-327 42-91,1-1 0,-1 0 0,0-1 0,0 0 0,0 0 0,0 0 0,0-1 0,0 0 0,0-1 0,-1 1 0,0-1 0,0 0 0,0-1 0,8-7 0,3-5-6735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9:05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0 922 24575,'739'0'0,"-698"-2"0,69-13 0,-65 8 0,51-2 0,-75 8 0,-4 2 0,0-1 0,0-1 0,0-1 0,0-1 0,0 0 0,-1-1 0,23-8 0,0-3 0,1 2 0,0 1 0,0 2 0,2 2 0,-1 2 0,1 2 0,74 1 0,245 5 0,-336 1 0,0 1 0,0 1 0,0 1 0,0 2 0,-1 0 0,41 21 0,-43-20 0,17 9 0,79 24 0,-40-26 0,108 9 0,-84-14 0,8-2 0,163-9 0,-114-2 0,529 2 0,-674 1 0,1 0 0,0 1 0,-1 1 0,1 1 0,-1 0 0,0 0 0,0 2 0,-1 0 0,1 0 0,-1 1 0,18 13 0,-8-6 0,-1-2 0,1-1 0,0-1 0,0-1 0,1 0 0,1-2 0,47 7 0,-12-8 0,105-3 0,-103-1 0,92 14 0,-45-2 0,66 16 0,-119-18 0,105 8 0,446-17 0,-298-6 0,491 3 0,-792 0 0,-1 0 0,0 0 0,0-1 0,1 0 0,-1 0 0,0-1 0,13-4 0,-17 4 0,-1 1 0,1-1 0,-1 0 0,1 1 0,-1-1 0,0 0 0,0-1 0,0 1 0,0 0 0,0-1 0,0 1 0,0-1 0,-1 1 0,0-1 0,1 0 0,-1 0 0,0 1 0,0-1 0,0 0 0,-1 0 0,1-6 0,3-36 0,-2-1 0,-6-84 0,-1 17 0,4 61 0,6-144 0,-2 172 0,1 0 0,0 0 0,2 1 0,1 0 0,1 0 0,13-26 0,-7 19 0,-2 6 0,0 0 0,23-32 0,-29 48 0,0 0 0,1 1 0,0-1 0,1 1 0,0 1 0,0 0 0,0 0 0,1 0 0,0 1 0,10-4 0,12-4 0,1 2 0,0 1 0,0 1 0,1 2 0,1 2 0,-1 0 0,1 3 0,54 1 0,-31 1 0,-29-1 0,0 1 0,1 2 0,-1 0 0,43 10 0,108 28 0,-145-34 0,58 3 0,14 1 0,-33 4 0,147 20 0,-200-31 0,-1 0 0,0 2 0,1 0 0,20 10 0,-17-7 0,-1 0 0,32 5 0,-9-7 0,0-3 0,0-1 0,0-2 0,84-12 0,172-50 0,-104 17 0,-109 31 0,-52 10 0,0-3 0,36-10 0,-11-2 0,2 2 0,0 4 0,75-8 0,-89 15 0,64-18 0,-73 14 0,0 2 0,79-6 0,75 16 0,83-3 0,-165-14 0,-66 8 0,50-2 0,368 10 0,-452-1 0,-1 0 0,0 1 0,0 0 0,1 1 0,-1 1 0,-1-1 0,1 2 0,11 4 0,-16-5 0,0 0 0,-1 1 0,1-1 0,-1 1 0,0 0 0,0 0 0,0 1 0,-1-1 0,0 1 0,1 0 0,-2 0 0,1 1 0,-1-1 0,0 1 0,5 9 0,9 35 0,-13-36 0,1-1 0,0 1 0,1-1 0,0 0 0,1 0 0,1-1 0,0 0 0,0 0 0,13 13 0,-11-15 0,1-1 0,-1 2 0,0 0 0,-1 0 0,0 0 0,0 1 0,8 16 0,-5-6 0,1 0 0,1-2 0,1 1 0,1-2 0,1 0 0,1-1 0,0 0 0,34 23 0,-46-35 9,1 0 1,-1 0-1,0 0 0,-1 1 0,1-1 1,-2 1-1,1 1 0,-1-1 0,0 1 0,0 0 1,-1 0-1,4 12 0,-2-2-306,-2 1 0,0-1 0,-1 1 0,0 30 0,-2-19-6529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9:35.6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0 160 24575,'41'0'0,"26"2"0,-1-3 0,1-4 0,-1-2 0,68-16 0,-58 1 0,-31 9 0,81-15 0,25 0 0,-98 16 0,104-9 0,179 19 0,-164 4 0,-140 0 0,0 2 0,-1 1 0,0 1 0,0 2 0,42 17 0,-31-11 0,82 17 0,-114-30 0,1 1 0,-1 0 0,0 0 0,0 2 0,0-1 0,0 1 0,0 0 0,-1 1 0,0 0 0,0 1 0,0-1 0,-1 2 0,1-1 0,9 12 0,2-1 0,0 0 0,1-2 0,0-1 0,1 0 0,1-2 0,0 0 0,0-2 0,27 9 0,37 17 0,1-2 0,-64-26 0,-1 0 0,0 2 0,41 23 0,-28-11 0,56 23 0,-60-31 0,-1 2 0,-1 0 0,31 24 0,-53-34 0,1-1 0,0 1 0,0-2 0,0 1 0,0-1 0,1 0 0,0-1 0,17 4 0,-1-3 0,53 0 0,11 1 0,-64 0 0,0 1 0,-1 2 0,37 15 0,-31-11 0,48 12 0,-24-14 0,69 2 0,4 1 0,-119-12 0,13 2 0,0 0 0,-1 2 0,0 0 0,36 15 0,-6 0 0,-39-16 0,0 0 0,0 1 0,-1 0 0,1 1 0,-1 0 0,0 1 0,-1 0 0,0 0 0,0 2 0,0-1 0,-1 1 0,13 15 0,-16-14 0,1 0 0,1-1 0,-1 0 0,2-1 0,-1 0 0,1 0 0,0 0 0,1-1 0,0-1 0,0 0 0,0 0 0,1-1 0,11 4 0,166 78 0,-162-72 0,-1 1 0,0 0 0,-1 2 0,41 40 0,-58-52 0,0 0 0,0 0 0,1-1 0,-1 0 0,1 0 0,1-1 0,-1 0 0,1 0 0,-1-1 0,11 3 0,16 2 0,48 5 0,-1 0 0,-36-6 0,0-1 0,93-3 0,-90-3 0,1 1 0,71 12 0,-57-4 0,1-3 0,115-4 0,18 1 0,-84 12 0,-69-8 0,50 2 0,-41-8 0,-30-2 0,-1 1 0,1 1 0,-1 1 0,1 2 0,-1 0 0,31 10 0,-22-4 0,1-1 0,0-2 0,0-1 0,0-1 0,1-2 0,59-3 0,-52 3 0,0 0 0,0 3 0,-1 2 0,0 1 0,-1 2 0,43 17 0,-38-16 0,-33-9 0,1 0 0,-1 1 0,1 0 0,11 6 0,-20-8 0,0 0 0,0 0 0,1 0 0,-2 0 0,1 1 0,0-1 0,0 1 0,-1 0 0,0 0 0,1 0 0,-1 0 0,0 0 0,0 1 0,-1-1 0,1 1 0,-1-1 0,2 6 0,1 18 0,0 1 0,-2 0 0,-1 0 0,-1 0 0,-6 37 0,1 22 0,5 460 0,0-540 0,0 0 0,0-1 0,1 1 0,0 0 0,0-1 0,0 1 0,1-1 0,0 1 0,0-1 0,1 0 0,0 0 0,4 6 0,-4-7 0,1-1 0,0 0 0,0 0 0,0-1 0,0 1 0,1-1 0,-1 0 0,1 0 0,0 0 0,0-1 0,0 0 0,0 0 0,1 0 0,-1 0 0,7 0 0,61 11 0,1-3 0,91 0 0,-51-4 0,-14 9 0,-69-9 0,54 3 0,-46-6 0,0 2 0,0 1 0,-1 2 0,0 2 0,-1 1 0,0 2 0,-1 1 0,61 35 0,-68-36 0,0-1 0,2-1 0,-1-1 0,1-2 0,1-1 0,-1-2 0,1-1 0,0-1 0,47-3 0,-37 2 0,70 12 0,27 1 0,742-13 0,-429-5 0,1822 3 0,-2267 1 0,0-1 0,-1 0 0,1 0 0,0-1 0,-1 0 0,1 0 0,0-1 0,-1 1 0,1-2 0,-1 1 0,0-1 0,0 0 0,0 0 0,0 0 0,0-1 0,-1 0 0,1 0 0,-1 0 0,0-1 0,-1 0 0,1 0 0,-1 0 0,0 0 0,4-7 0,7-13 0,-1 0 0,-1 0 0,-1-1 0,-2-1 0,0 0 0,-2-1 0,-1 1 0,-1-1 0,-2-1 0,0 1 0,-2-1 0,-2-35 0,0 47 0,-1-18 0,1 0 0,2 0 0,1-1 0,3 1 0,11-45 0,-9 49 0,7-49 0,-2 8 0,-9 58 0,1 0 0,0 0 0,2 1 0,10-18 0,13-30 0,72-248 0,-100 301 0,1 0 0,0 0 0,1 0 0,0 1 0,0-1 0,1 1 0,-1 0 0,2 0 0,-1 0 0,1 1 0,0 0 0,0 0 0,1 0 0,-1 1 0,1 0 0,0 0 0,1 1 0,-1 0 0,1 0 0,0 1 0,0 0 0,0 0 0,0 1 0,11-2 0,20-2 0,1 2 0,-1 1 0,0 2 0,45 5 0,-11-2 0,-50-3 0,0-1 0,0-1 0,0-1 0,-1-1 0,1-1 0,-1-1 0,-1 0 0,0-2 0,0-1 0,29-18 0,-34 20 0,0 1 0,1 1 0,0 0 0,0 1 0,0 1 0,32-3 0,-28 4 0,0-1 0,0 0 0,38-15 0,39-22 0,1 4 0,156-36 0,-225 66 0,0 0 0,0-2 0,-1-1 0,30-15 0,200-78 0,-172 72 0,-24 2 0,-50 22 0,1 0 0,0 0 0,1 2 0,-1 0 0,19-4 0,-11 4 0,-1 0 0,0-2 0,20-9 0,-24 9 0,0 1 0,0 0 0,0 1 0,1 1 0,35-4 0,4 6 0,-20 2 0,0-2 0,66-12 0,-36-1-455,0 2 0,97-4 0,-143 16-6371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2799 2795 24575,'541'0'0,"-535"0"0,0-1 0,0 0 0,0 0 0,0 0 0,0-1 0,0 0 0,0 0 0,0 0 0,-1-1 0,1 0 0,6-5 0,55-47 0,-36 28 0,-12 10 0,0 2 0,1 1 0,0 0 0,1 1 0,0 2 0,1 0 0,1 1 0,0 1 0,0 1 0,0 1 0,39-5 0,-39 6 0,0 0 0,-1-1 0,0-1 0,30-16 0,-13 7 0,-17 6 0,-1-1 0,31-22 0,-37 23 0,0 0 0,1 2 0,0 0 0,1 0 0,24-8 0,245-54 0,-272 65 0,0-1 0,0 0 0,-1-1 0,0-1 0,0 0 0,20-19 0,34-23 0,-28 28 0,66-25 0,-98 44 0,11-6 0,-2 0 0,1-2 0,-2 0 0,1-1 0,-2-1 0,0 0 0,0 0 0,20-31 0,18-16 0,-42 49 0,0-1 0,0 0 0,-2 0 0,1-1 0,-2 0 0,0 0 0,0-1 0,8-30 0,-4-2 0,8-78 0,-15 85 0,2 1 0,1 0 0,18-51 0,-19 69 0,0 0 0,-1 0 0,-1 0 0,-1-1 0,0-22 0,-6-114 0,0 59 0,5-12 0,-5-107 0,1 205 0,-1 0 0,-1 1 0,0-1 0,0 1 0,-1 0 0,-1 0 0,0 0 0,-1 1 0,-12-17 0,-21-38 0,33 52 0,0 1 0,-1 1 0,-1 0 0,0 0 0,0 0 0,-1 1 0,-1 1 0,0 0 0,0 0 0,-1 1 0,-24-14 0,14 11 0,0 2 0,-1 0 0,0 1 0,-1 1 0,0 2 0,-31-5 0,31 5 0,1 0 0,0-1 0,-44-21 0,48 19 0,0 0 0,-1 2 0,0 0 0,0 1 0,-35-5 0,-200-21 0,86 3 0,115 17 0,-1 3 0,-92-5 0,-1096 16 0,1010 14 0,7 0 0,213-15 0,1 1 0,-1 1 0,1 0 0,0 0 0,0 1 0,0 1 0,1 0 0,-1 0 0,-11 9 0,7-6 0,-1 1 0,0-2 0,-23 8 0,-344 95 0,350-98 0,0 2 0,1 1 0,1 2 0,0 0 0,2 3 0,0 0 0,1 2 0,-28 28 0,39-36 0,0-1 0,-30 17 0,-28 20 0,36-18 0,-2-1 0,-84 47 0,-51 24 0,158-91 0,2 2 0,0 0 0,0 1 0,1 1 0,-20 24 0,-14 12 0,20-24 0,19-18 0,0 0 0,1 1 0,-1 0 0,2 1 0,0 0 0,0 0 0,1 1 0,-11 19 0,7-5 0,-1-1 0,-26 38 0,21-37 0,-26 53 0,14 9 0,25-69 0,0-1 0,-1 0 0,-1-1 0,-1 0 0,-1 0 0,-15 23 0,22-37 0,-22 29 0,-34 58 0,52-78 0,0 1 0,0 0 0,2 0 0,-1 0 0,2 0 0,0 1 0,0 0 0,0 22 0,7 218 0,-1-237 0,1-1 0,1 1 0,0-1 0,1 0 0,1-1 0,0 1 0,1-1 0,17 23 0,-10-13 0,19 40 0,-10-5 0,-17-39 0,1 0 0,0-1 0,2-1 0,0 1 0,1-1 0,1-1 0,20 24 0,-18-26 0,0 1 0,-2 0 0,15 27 0,8 13 0,-24-44 0,0 0 0,1 0 0,1-1 0,-1-1 0,2 0 0,0-1 0,0 0 0,1-1 0,0-1 0,18 8 0,12 2 0,1-2 0,63 14 0,-89-25 0,11 2 0,-1 2 0,38 15 0,-45-16 0,0 0 0,0-1 0,1-1 0,0-1 0,48 3 0,127-10 0,-83-1 0,-22 4 0,95-3 0,-188 2 0,1 0 0,-1 0 0,0 0 0,0 0 0,0 0 0,0 0 0,0 0 0,0 0 0,0 0 0,0-1 0,0 1 0,0 0 0,1-1 0,-1 1 0,-1-1 0,1 1 0,0-1 0,0 1 0,0-1 0,0 0 0,0 0 0,0 1 0,-1-1 0,1 0 0,0 0 0,-1 0 0,1 0 0,0 0 0,-1 0 0,1 0 0,-1 0 0,0 0 0,1 0 0,-1 0 0,0 0 0,0 0 0,1 0 0,-1 0 0,0 0 0,0 0 0,0 0 0,0-1 0,-1 1 0,1 0 0,0 0 0,0 0 0,-1 0 0,1 0 0,0 0 0,-1 0 0,1 0 0,-1 0 0,0 0 0,1 0 0,-1 0 0,-1-1 0,-5-9 0,-1 0 0,-1 1 0,-15-16 0,17 18 0,-19-21 0,3-1 0,0-1 0,2-1 0,1-1 0,2-1 0,-24-61 0,42 94 0,-5-12 0,7 16 0,15 21 0,12 5 0,-10-11 0,-1 0 0,0 2 0,-1 0 0,-1 1 0,-1 0 0,-1 1 0,-1 1 0,13 29 0,7 14 0,-26-56 0,-2-1 0,1 1 0,-1 0 0,-1 1 0,0-1 0,0 1 0,3 18 0,-6-21 0,0 0 0,0 0 0,-1 0 0,0 0 0,0 0 0,-1 0 0,0 0 0,0 0 0,-5 14 0,4-18 0,0 1 0,0-1 0,-1 0 0,0 0 0,0 0 0,0-1 0,0 1 0,0-1 0,-1 1 0,1-1 0,-1 0 0,0 0 0,0-1 0,0 1 0,-1-1 0,1 0 0,-8 3 0,-84 22 0,45-14 0,-11 15 0,16-6 0,-65 22-1365,92-33-5461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29.8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2515 2673 24575,'2117'0'0,"-2105"0"0,-1-1 0,1 0 0,-1-1 0,1 0 0,-1-1 0,0 0 0,0-1 0,0 0 0,0-1 0,10-5 0,7-8 0,-1-1 0,30-27 0,-51 41 0,3-2 0,-1-2 0,0 1 0,0-1 0,-1 0 0,0-1 0,0 0 0,-1 0 0,0 0 0,-1-1 0,5-13 0,0-9 0,-1 0 0,5-39 0,-9 45 0,0 0 0,1 0 0,2 0 0,18-41 0,117-225 0,-132 267 0,-1 0 0,13-53 0,-5 12 0,-4 23 0,-1 2 0,21-50 0,-28 80 0,0-1 0,1 2 0,1-1 0,-1 1 0,2 0 0,-1 0 0,2 1 0,12-11 0,1 4 0,1 0 0,1 2 0,0 1 0,1 1 0,1 1 0,0 1 0,31-8 0,14-7 0,-51 17 0,1 0 0,1 2 0,0 1 0,0 0 0,0 2 0,27-2 0,170 6 0,-126 2 0,1-3 0,157-23 0,-67-18 0,-116 24 0,-1 2 0,2 4 0,105-5 0,-125 14 0,52-9 0,32-2 0,-87 10 0,0-2 0,50-14 0,52-7 0,-76 20 0,95-13 0,-46 7 0,-76 9 0,79-16 0,-56 7 0,106-7 0,-83 12 0,86-19 0,61-5 0,310 28 0,-282 7 0,461-3 0,-699 1 0,-1 2 0,45 11 0,8 0 0,134 18 0,80 17 0,-141-21 0,-65-9 0,136 49 0,-181-53 0,-38-13 0,-1 0 0,1 1 0,-1-1 0,1 1 0,-1 0 0,0 1 0,0 0 0,0-1 0,-1 2 0,1-1 0,-1 0 0,0 1 0,-1 0 0,1 0 0,-1 0 0,5 9 0,0 5 0,0 1 0,-1 0 0,5 33 0,-9-37 0,1 0 0,0-1 0,1 1 0,0-1 0,2 0 0,-1-1 0,11 16 0,-6-17 0,-1 1 0,0 0 0,0 1 0,-2 0 0,0 0 0,-1 1 0,0-1 0,-1 2 0,-1-1 0,0 1 0,-2 0 0,3 17 0,-7 87 0,-1-90 0,1-1 0,2 1 0,7 47 0,-7-71 0,1-1 0,0 0 0,0 0 0,0 0 0,0 0 0,1 0 0,0 0 0,1 0 0,-1-1 0,1 0 0,0 0 0,0 0 0,1 0 0,0-1 0,-1 1 0,1-1 0,1 0 0,8 4 0,-3-2 0,0-1 0,1-1 0,0 0 0,0-1 0,0 0 0,0-1 0,0 0 0,21 0 0,-21-1 0,-1 1 0,0 1 0,0-1 0,0 2 0,0 0 0,0 0 0,-1 0 0,0 2 0,13 7 0,-10-5 0,0-1 0,1 0 0,0-2 0,25 9 0,45 4 0,-1 5 0,152 62 0,-213-76 0,0-1 0,0-1 0,1-1 0,-1-2 0,1 0 0,27 1 0,144-4 0,-124-2 0,-6-1 0,-22 0 0,59 4 0,-89 0 0,1 0 0,0 0 0,-1 1 0,1 0 0,-1 1 0,0 1 0,0 0 0,20 12 0,225 142 0,-169-102 0,151 128 0,-228-174 0,-1-1 0,-1 2 0,0-1 0,0 1 0,-1 0 0,-1 1 0,0 0 0,-1 0 0,6 19 0,16 28 0,-15-41 0,0-1 0,1 0 0,1-2 0,1 1 0,0-2 0,36 27 0,-18-14 0,-5-6 0,1-1 0,51 26 0,14 9 0,-82-46 0,-1 1 0,0 0 0,20 23 0,25 22 0,113 76 0,-163-128 0,0-1 0,0 1 0,0-1 0,1-1 0,-1 1 0,1-1 0,0 0 0,-1-1 0,14 1 0,78-3 0,-61 0 0,143-2 0,-176 2 0,-1 1 0,0-1 0,0 0 0,1 0 0,-1-1 0,0 1 0,0-1 0,0 0 0,0 0 0,-1 0 0,1 0 0,0-1 0,-1 1 0,0-1 0,6-6 0,-3 2 0,-1 0 0,0 0 0,0-1 0,-1 0 0,0 0 0,0 0 0,3-11 0,1-10 0,-1 0 0,-1 0 0,3-49 0,-6-310 0,-7 191 0,3 112 0,-1 30 0,3 0 0,14-103 0,-3 64 0,-3 0 0,-9-183 0,-2 120 0,2-523 0,0 668 0,-1 0 0,0 0 0,0 0 0,-1 0 0,-1 0 0,0 1 0,-9-22 0,9 27 0,0-1 0,-1 1 0,0-1 0,-1 1 0,1 0 0,-1 0 0,0 1 0,-1 0 0,1 0 0,-1 0 0,0 0 0,0 1 0,-13-7 0,-226-105 0,189 93 0,-1 3 0,-88-21 0,-56 11 0,162 24 0,0 2 0,-60 1 0,57 3 0,-83-11 0,-131-21 0,150 20 0,-26 3 0,-157 9 0,115 3 0,-806-3 0,965-1 0,1 0 0,-1 0 0,1-2 0,0 0 0,0 0 0,0-1 0,0-1 0,-16-8 0,-6-6 0,-53-37 0,10 5 0,61 42 0,-1 1 0,0 0 0,-35-9 0,-25-9 0,64 20 0,-18-9 0,-1 2 0,-39-11 0,42 17 0,2-1 0,0 2 0,-59-6 0,-54-3 0,-8-1 0,128 16 0,1-1 0,-1 0 0,1-2 0,0 0 0,0-2 0,-23-7 0,3 0 0,0 2 0,-1 2 0,-79-6 0,-7-1 0,33 5 0,-1 4 0,-127 8 0,62 1 0,-853-3 0,995 2 0,0 0 0,1 2 0,-1 0 0,1 1 0,0 1 0,1 1 0,-1 1 0,-19 11 0,6-4 0,-40 13 0,-18-2 0,-2-5 0,1-4 0,-140 9 0,-15-26 0,-24 1 0,212 6 0,-67 15 0,27 6 0,66-18 0,-1-1 0,0-2 0,-33 4 0,-273-8 0,171-6 0,-2406 3 0,2497-3 0,-74-14 0,57 6 0,-108-16 0,72 9 0,-138-2 0,-789 20 0,457 2 0,572 0 0,1 1 0,0 2 0,0 0 0,0 2 0,1 1 0,0 1 0,-32 16 0,31-13 0,0-1 0,-1-1 0,0-1 0,0-2 0,-1-1 0,-35 4 0,41-8 0,1 1 0,0 2 0,0 0 0,-26 10 0,24-7 0,0-1 0,0-1 0,-31 3 0,-41-2 0,-64 7 0,142-12 0,-1 1 0,1 0 0,0 1 0,0 1 0,1 1 0,-1 1 0,1 0 0,0 1 0,1 0 0,0 1 0,1 1 0,-1 1 0,2 0 0,0 0 0,0 2 0,1-1 0,-13 19 0,-3 3 0,3 0 0,0 2 0,3 1 0,1 1 0,-21 52 0,27-50 0,2-1 0,-2 0 0,-34 61 0,44-93 0,0-1 0,-1 0 0,0-1 0,0 1 0,-1-1 0,0 0 0,1 0 0,-1-1 0,-1 0 0,1 0 0,-1-1 0,1 0 0,-11 2 0,6-1 0,1 1 0,0 0 0,0 0 0,1 1 0,-18 13 0,15-8 0,2 1 0,-1 0 0,2 1 0,-1 1 0,2-1 0,-10 20 0,-39 93 0,39-81 0,13-28 0,1 0 0,0 1 0,1-1 0,0 1 0,-1 34 0,7 95 0,2-61 0,-2-72 0,0 0 0,1-1 0,1 1 0,0-1 0,1 0 0,1 0 0,0 0 0,0-1 0,1 0 0,1 0 0,0-1 0,1 0 0,0 0 0,0-1 0,1 0 0,1 0 0,-1-2 0,19 13 0,-17-16 0,0 0 0,1-1 0,-1 0 0,1-1 0,0 0 0,20 1 0,-17-2 0,-1 0 0,1 2 0,29 9 0,20 18 0,0 2 0,-3 4 0,67 50 0,-96-66 0,1-2 0,1-1 0,43 15 0,59 30 0,-115-51 0,1-1 0,0-1 0,1-1 0,0-1 0,0-1 0,1-1 0,-1-2 0,43 4 0,-33-4 45,-1 2-1,43 14 0,31 6-1542,-89-23-5328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54.8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1623 0 24575,'2857'0'0,"-2822"2"0,66 12 0,13 1 0,-89-13 0,1 2 0,-1 0 0,0 2 0,35 12 0,95 46 0,-27-9 0,-90-40 0,1-1 0,0-2 0,1-2 0,0-2 0,72 6 0,403-13 0,-226-4 0,1394 3 0,-1653 2 0,-1 2 0,0 1 0,1 1 0,-2 2 0,51 20 0,54 13 0,-119-36 0,0 0 0,0 1 0,0 0 0,-1 1 0,0 0 0,0 1 0,-1 1 0,17 15 0,-18-15 0,0 0 0,1 0 0,0-1 0,0 0 0,1-1 0,0-1 0,0 0 0,1 0 0,22 5 0,256 38 0,-209-38 0,1-3 0,0-4 0,96-7 0,-32 1 0,-67 0 0,-42-1 0,0 3 0,0 1 0,50 8 0,-75-6 0,0 1 0,0 0 0,0 0 0,0 2 0,-1-1 0,17 11 0,-25-13 0,-1 0 0,1 0 0,-1 1 0,0 0 0,0 0 0,0 0 0,0 0 0,0 1 0,-1-1 0,0 1 0,0 0 0,0 0 0,-1 0 0,0 0 0,0 0 0,0 1 0,0-1 0,1 10 0,0 27 0,-4 84 0,-1-90 0,2-1 0,1 1 0,8 55 0,4-3 0,-5-1 0,-3 2 0,-8 101 0,0-36 0,3 2333 0,2-2456 0,1 0 0,2 0 0,17 58 0,-12-51 0,9 69 0,-14 249 0,-9-184 0,4 1171 0,31-923 0,-1-15 0,-29-400 0,-1 1 0,-1-1 0,1 1 0,-1 0 0,0-1 0,0 1 0,0-1 0,-1 0 0,0 1 0,0-1 0,-1 0 0,1 0 0,-1 0 0,0-1 0,0 1 0,-5 4 0,3-4 0,-1 0 0,1-1 0,-1 0 0,0 0 0,-1 0 0,1-1 0,-1 0 0,1 0 0,-1-1 0,0 0 0,-13 3 0,-371 56 0,200-35 0,-130 48 0,192-39 0,-95 11 0,134-30 0,-137 42 0,142-33 0,-2-3 0,0-3 0,-1-5 0,-1-3 0,-172-3 0,-495-9 0,694-4 0,-1-2 0,1-3 0,0-2 0,-90-31 0,-75-16 0,137 47 0,1 4 0,-158 5 0,-4 1 0,175-7 0,0-3 0,1-3 0,-109-38 0,141 40 0,-22-4 0,-1 3 0,0 3 0,-96-4 0,-205 14 0,172 4 0,16-5 0,-203 5 0,132 26 0,217-22 0,1 2 0,-44 19 0,46-15 0,-1-3 0,-50 12 0,5-13 0,0-4 0,-133-7 0,63-2 0,-2028 4 0,2160-1 0,1 0 0,-1-1 0,0-1 0,1 0 0,0-1 0,0 0 0,0-1 0,0-1 0,0 0 0,1 0 0,0-1 0,-12-10 0,-11-10 0,1-3 0,-43-45 0,67 62 0,0 0 0,1-1 0,1-1 0,0 1 0,-9-23 0,0-1 0,1 2 0,1 0 0,2-2 0,2 0 0,1 0 0,2-1 0,-5-65 0,10-242 0,6 172 0,-3-1468 0,2 1601 0,12-65 0,1-20 0,-16-188 0,4-57 0,6 292 0,26-103 0,-18 104 0,10-99 0,-19-439 0,-11 355 0,3-1805-1365,0 2032-5461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58.1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0 24575,'0'9'0,"-1"0"0,-1 0 0,1 0 0,-1 0 0,-1 0 0,0-1 0,0 1 0,-1-1 0,0 0 0,0 0 0,-6 7 0,-11 15 0,-36 39 0,6-8 0,27-26 0,19-25 0,-1 0 0,0-1 0,-1 0 0,0 0 0,0 0 0,-1-1 0,0-1 0,-15 12 0,14-18 0,13-12 0,15-14 0,-2 7 0,-1 0 0,-1-1 0,0-1 0,-2 0 0,0 0 0,-1-2 0,-2 1 0,0-2 0,-1 1 0,6-27 0,-13 44 0,-1 0 0,0 1 0,1-1 0,0 1 0,0 0 0,0 0 0,1 0 0,0 0 0,-1 0 0,1 0 0,0 1 0,1-1 0,6-5 0,-5 6 0,0 1 0,1-1 0,-1 1 0,1 1 0,-1-1 0,1 1 0,0-1 0,0 2 0,-1-1 0,1 1 0,6 0 0,13-1 0,-1 0 0,0 0 0,42 6 0,-59-4 0,0 1 0,-1-1 0,1 1 0,-1 1 0,0-1 0,1 1 0,-1 0 0,0 0 0,0 1 0,-1-1 0,1 2 0,-1-1 0,0 0 0,6 8 0,-3-2 0,0 1 0,-2 0 0,1 1 0,-1-1 0,6 22 0,-7-21 0,0 1 0,1-1 0,0 0 0,1-1 0,11 16 0,19 18-1365,-20-25-5461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3:53:21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0 430 24575,'48'0'0,"-28"-2"0,-1 2 0,1 0 0,0 1 0,-1 1 0,1 1 0,-1 0 0,0 2 0,25 8 0,-1 7 0,0-3 0,2-2 0,0-1 0,0-3 0,1-1 0,1-3 0,93 4 0,2138-13 0,-2250 3 0,0 2 0,48 12 0,-27-5 0,-32-6 0,-1 0 0,0 2 0,-1 0 0,20 11 0,16 6 0,-43-19 0,-1 1 0,1 0 0,-1 0 0,0 1 0,-1 0 0,0 0 0,0 0 0,9 13 0,24 23 0,-8-21 0,1 0 0,1-2 0,0-1 0,64 23 0,-48-22 0,66 39 0,-96-45 0,-1 1 0,0 1 0,20 22 0,18 15 0,159 119 0,-71-67 0,-140-100 0,0 0 0,-1 0 0,1 1 0,-1-1 0,0 1 0,0 0 0,-1 0 0,1 0 0,-1 1 0,0-1 0,0 0 0,-1 1 0,0-1 0,0 1 0,1 11 0,-1 10 0,-1 1 0,-3 29 0,0-12 0,-2 708 0,7-420 0,-4-293 0,-15 78 0,2-23 0,5-12 0,0-7 0,-1 89 0,12 457 0,-1-615 0,1 0 0,-1 0 0,1 0 0,0 0 0,1 0 0,-1 0 0,1 0 0,1 0 0,-1 0 0,1-1 0,1 1 0,7 10 0,-2-5 0,1-1 0,1-1 0,-1 0 0,2 0 0,16 11 0,283 203 0,-296-213 0,-1 1 0,1 1 0,-2 0 0,22 27 0,20 20 0,-50-56 0,0 0 0,0 0 0,0-1 0,1 0 0,-1 0 0,1 0 0,0-1 0,0 1 0,0-1 0,0-1 0,1 1 0,11 0 0,8-1 0,51-3 0,-56 0 0,0 2 0,37 2 0,109 16 0,2-7 0,169-13 0,-117 0 0,-221 2 0,96-1 0,166 21 0,-207-14 0,0-2 0,59-4 0,-58-1 0,103 11 0,-126-3 0,1 2 0,-1 1 0,46 21 0,33 10 0,-48-24 0,1-3 0,0-3 0,97 4 0,206-15 0,-170-3 0,774 3 0,-946-2 0,0-1 0,0-1 0,0-2 0,39-13 0,19-5 0,-71 22 0,-1-1 0,1-1 0,-1 0 0,0-1 0,15-9 0,-21 11 0,-1-1 0,1 0 0,-1 0 0,0-1 0,-1 0 0,1 0 0,-1 0 0,0 0 0,0-1 0,0 1 0,4-12 0,1-4 0,-2 0 0,0-1 0,-2 0 0,0 0 0,-1-1 0,0-35 0,8-41 0,-5 58 0,10-47 0,-4-1 0,2-108 0,-17-363 0,2 546 0,1 0 0,1 0 0,0 0 0,1 0 0,0 0 0,1 1 0,1 0 0,0-1 0,1 2 0,12-22 0,-9 15 0,-1 0 0,0-1 0,-2 1 0,0-2 0,-2 1 0,0-1 0,2-34 0,-8-154 0,-1 94 0,0-43 0,6-200 0,12 247 0,-8 70 0,2-54 0,-9 82 0,1 0 0,0-1 0,0 1 0,1 1 0,1-1 0,0 0 0,1 1 0,0-1 0,1 1 0,0 0 0,1 0 0,0 1 0,9-12 0,-5 10 0,-2 0 0,0-1 0,0 1 0,6-18 0,-8 17 0,0 1 0,1-1 0,1 1 0,15-19 0,-18 25 0,1 1 0,1-1 0,-1 1 0,1 1 0,0-1 0,0 1 0,1 1 0,0-1 0,0 1 0,0 1 0,0-1 0,12-2 0,0 2 0,-1 1 0,1 1 0,0 1 0,29 2 0,585 4 0,-433-6 0,-170 0 0,-1-2 0,40-9 0,-38 5 0,59-3 0,-65 10 0,0-2 0,0-1 0,-1-1 0,1 0 0,-1-3 0,0 0 0,44-19 0,-50 18 0,1 1 0,1 1 0,-1 1 0,1 0 0,35-3 0,104 6 0,-6 1 0,-133-3 0,1 0 0,-1-2 0,0 0 0,0-2 0,-1 0 0,0-1 0,0-1 0,22-15 0,-8 5 0,49-20 0,-60 30 0,-2-1 0,1-1 0,27-21 0,-33 20 0,1 2 0,0 0 0,1 1 0,0 1 0,1 1 0,19-7 0,66-15 0,175-77 0,-264 102 0,0 0 0,0 1 0,0 0 0,0 2 0,1 0 0,0 0 0,16 2 0,54-8 0,-81 7 0,1-1 0,0 0 0,-1 0 0,1-1 0,-1 1 0,0-1 0,0 0 0,0-1 0,0 1 0,-1-1 0,8-7 0,43-57 0,-15 16 0,-30 39 0,0-1 0,-1 0 0,-1 0 0,7-16 0,-2 4 0,-6 10 0,0 0 0,-1-1 0,-1 1 0,0-1 0,-1-1 0,-1 1 0,1-25 0,-5-129 0,-2 80 0,2 1-1365,1 69-5461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3:53:28.9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10322 24575,'0'-1449'-1274,"0"484"-5892,0-3400-663,0 2903 11668,0 0 8496,0 843-4048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3:53:29.4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1:39.0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3879 24575,'30'3'0,"0"1"0,0 1 0,0 2 0,0 0 0,-1 3 0,37 16 0,-47-17 0,0 2 0,-1 0 0,0 1 0,27 24 0,-30-23 0,2 0 0,-1-1 0,1-1 0,1 0 0,19 8 0,19 5 0,-2 3 0,53 36 0,-69-36 0,-31-21 0,1 0 0,0-1 0,-1 0 0,2 0 0,-1 0 0,0-1 0,1-1 0,0 0 0,14 4 0,-17-6 0,71 13 0,132 6 0,-166-17 0,59 10 0,-57-5 0,50 0 0,-60-6 0,-1 0 0,55 13 0,-47-8 0,1-3 0,-1-1 0,66-4 0,-65-1 0,1 2 0,0 2 0,51 10 0,115 14 0,-88-13 0,32-1 0,208-10 0,-169-5 0,3488 3 0,-3667 0 0,0-2 0,0 0 0,0-1 0,0 0 0,-1-1 0,1 0 0,-1-2 0,0 1 0,0-1 0,17-12 0,-10 4 0,0 0 0,0-1 0,-2-1 0,0-1 0,20-24 0,-27 26 0,0-1 0,-1 0 0,0-1 0,-1 0 0,-1 0 0,-1-1 0,-1 0 0,0 0 0,-1-1 0,-1 0 0,-1 1 0,1-36 0,-1 24 0,1 1 0,1-1 0,2 1 0,1 1 0,1-1 0,1 2 0,27-52 0,-13 36 0,-18 31 0,0 0 0,0 1 0,2 0 0,-1 0 0,1 1 0,0 0 0,1 0 0,15-12 0,28-23 0,-40 34 0,0 0 0,1 0 0,0 1 0,1 0 0,0 2 0,29-14 0,-15 10 0,1 2 0,1 1 0,0 1 0,0 2 0,0 1 0,45-2 0,-39 5 0,58-10 0,-56 5 0,48-1 0,848 6 0,-454 5 0,1003-3 0,-1443-3 0,-1-1 0,0-2 0,48-13 0,-44 8 0,1 2 0,57-3 0,38-5 0,-53 5 0,-82 11 0,0 1 0,-1 0 0,1 0 0,0 0 0,0 1 0,-1-1 0,1 1 0,0 0 0,-1 0 0,1 0 0,0 1 0,-1-1 0,0 1 0,6 3 0,37 38 0,-41-37 0,0 0 0,0 0 0,1-1 0,0 1 0,0-1 0,0-1 0,1 1 0,-1-1 0,1 0 0,10 4 0,13-2 0,-1-2 0,1 0 0,0-2 0,0-1 0,56-6 0,-1 1 0,76 6 0,113-5 0,-264 3 0,0-1 0,0 0 0,0-1 0,0 0 0,0-1 0,0 1 0,-1-2 0,1 0 0,-1 0 0,0 0 0,0-1 0,0-1 0,-1 1 0,0-1 0,0-1 0,0 0 0,-1 0 0,0 0 0,0-1 0,-1 0 0,6-9 0,27-49 0,-26 46 0,-1 1 0,-1-2 0,0 0 0,-2 0 0,0 0 0,-1-1 0,-2-1 0,6-27 0,-5-51 0,-8-141 0,-3 83 0,5-388 0,-2 539 0,1-1 0,0 1 0,0 0 0,1 0 0,1 0 0,-1 0 0,1 0 0,0 0 0,1 1 0,0-1 0,0 1 0,1-1 0,0 1 0,0 0 0,0 0 0,1 1 0,0-1 0,0 1 0,1 0 0,0 1 0,0-1 0,0 1 0,1 0 0,0 1 0,0 0 0,0 0 0,0 0 0,15-4 0,6-4 0,106-47 0,-107 46 0,1 1 0,0 2 0,0 1 0,1 1 0,0 2 0,1 0 0,33-1 0,215 6 0,-129 5 0,569-4 0,-704 1 0,-1 1 0,0 0 0,0 2 0,0-1 0,0 1 0,-1 1 0,1 1 0,-1-1 0,0 2 0,15 11 0,-9-7 0,0-1 0,1-1 0,27 10 0,9 0 0,84 44 0,-27-11 0,-97-44 0,-1 0 0,0 0 0,-1 2 0,20 16 0,-19-14 0,1 0 0,32 18 0,223 88 0,-181-82 0,-73-28 0,0 1 0,0 1 0,-1 1 0,0 0 0,-1 1 0,18 19 0,33 26 0,-48-45 0,0 1 0,-1 1 0,-1 0 0,0 1 0,-1 1 0,-1 0 0,21 34 0,-26-37 0,8 16 0,2 0 0,0-2 0,37 41 0,3 2 0,-40-47 0,0-1 0,27 24 0,107 79 0,-108-94 0,-37-27 0,0 0 0,0 0 0,0 1 0,-1 0 0,0 0 0,0 0 0,0 1 0,-1 0 0,0 0 0,9 14 0,2 9 0,1 0 0,2 0 0,1-2 0,1 0 0,36 34 0,-12-12 0,-32-34 0,0 0 0,23 18 0,-30-28 0,0-1 0,0 0 0,1 0 0,-1 0 0,1-1 0,0 0 0,0-1 0,0 0 0,0 0 0,11 2 0,55 2 0,1-3 0,76-6 0,-13-1 0,-117 4 0,-2 1 0,-1 0 0,0-1 0,0-1 0,1-1 0,-1-1 0,0 0 0,0-1 0,-1 0 0,1-2 0,18-8 0,19-14 0,104-38 0,-91 41 0,44-29 0,-37 16 0,104-63 0,-150 84 0,-11 6 0,0 0 0,-1-1 0,0-1 0,-1 0 0,-1-1 0,0 0 0,-1-2 0,-1 1 0,0-2 0,-1 1 0,-1-2 0,14-31 0,-20 41 0,10-21 0,0 0 0,-3 0 0,0-1 0,-2-1 0,-1 0 0,-2 0 0,5-46 0,-11-225 0,-2 126 0,1 159 0,0 1 0,-1 0 0,-1 0 0,0 0 0,-1 0 0,-12-30 0,-3 4 0,-28-44 0,-6-13 0,41 78 0,0 1 0,-1 1 0,-19-23 0,-16-23 0,11 9 0,-3 2 0,-1 2 0,-76-72 0,92 101 0,-2 1 0,0 1 0,-1 2 0,0 1 0,-2 1 0,-54-23 0,-30-13 0,-31-13 0,36 20 0,64 26 0,-91-28 0,51 26 0,0-4 0,3-3 0,-91-46 0,151 63 0,-1 2 0,0 0 0,0 1 0,-1 2 0,0 0 0,-1 2 0,1 0 0,-1 2 0,-36-1 0,5 4 0,26 2 0,-1-2 0,1-1 0,0-1 0,0-1 0,0-2 0,1-2 0,-34-10 0,-50-25 0,-222-51 0,152 58 0,-57-14 0,134 28 0,63 15 0,-79-25 0,61 12 0,0 3 0,0 3 0,-1 3 0,-66-3 0,-77-16 0,126 15 0,-116-5 0,-779 18 0,459 3 0,-538-2 0,1010-2 0,-66-11 0,-29-3 0,-85-12 0,63 5 0,-530 7 0,490 18 0,-49 10 0,-330 57 0,443-55 0,-270-9 0,206-9 0,-1393 4 0,1563 1 0,0-2 0,0-2 0,0-1 0,0-1 0,1-1 0,0-2 0,-51-20 0,55 18 0,-1 2 0,0 0 0,-1 2 0,0 0 0,-53-2 0,-142 9 0,97 2 0,-1077-3 0,1187 0 0,-1 0 0,1 1 0,-1 1 0,1 0 0,0 1 0,0 0 0,0 2 0,0 0 0,0 0 0,1 1 0,0 1 0,1 0 0,-23 16 0,-46 35 0,56-41 0,0 1 0,2 1 0,0 1 0,-22 24 0,26-24 0,0-1 0,-2-1 0,0-1 0,-48 27 0,44-29 0,1 1 0,1 1 0,0 1 0,-35 36 0,33-23 0,1 2 0,2 0 0,1 2 0,2 0 0,-22 52 0,14-16 0,-37 146 0,57-170 0,2 0 0,3 0 0,1 0 0,7 60 0,-2 6 0,-3 178 0,-1-278 0,-1 0 0,0 0 0,-1 0 0,0 0 0,-1-1 0,0 1 0,-8 13 0,5-11 0,1 1 0,1-1 0,0 1 0,-3 24 0,3 29 0,3 0 0,8 83 0,-5-144 0,-1-1 0,1 1 0,1 0 0,0-1 0,0 1 0,0-1 0,1 0 0,0 0 0,0 0 0,1 0 0,0 0 0,0-1 0,1 0 0,0 0 0,0 0 0,0 0 0,1-1 0,-1 0 0,1 0 0,1 0 0,-1-1 0,1 0 0,-1 0 0,1 0 0,0-1 0,0 0 0,1-1 0,11 3 0,16 2 0,0-1 0,0-2 0,1-2 0,66-4 0,-74 1 0,24 0 0,1 3 0,96 14 0,-67-6 0,1-3 0,146-8 0,-82-2 0,-78 4 0,80-3 0,-146 2 0,0 0 0,0 0 0,-1-1 0,1 1 0,0-1 0,0 0 0,0 1 0,0-1 0,-1 0 0,1-1 0,0 1 0,-1-1 0,1 1 0,-1-1 0,0 0 0,1 1 0,-1-1 0,4-5 0,-5 5 0,0-1 0,0 1 0,0-1 0,0 1 0,0-1 0,0 0 0,-1 1 0,0-1 0,1 0 0,-1 0 0,0 1 0,0-1 0,0 0 0,-1 0 0,1 1 0,-2-5 0,-1-4 0,-1 1 0,0-1 0,-1 1 0,0 0 0,0 0 0,-1 0 0,-1 1 0,-11-14 0,-14-10 0,-43-35 0,57 55 0,22 20 0,26 23 0,-16-18 0,-1 1 0,1 0 0,-2 1 0,0 1 0,-1-1 0,0 2 0,-1 0 0,-1 0 0,0 0 0,-2 1 0,0 1 0,0-1 0,-2 1 0,0 0 0,-1 0 0,-1 1 0,-1-1 0,0 21 0,-2-37 0,1 23 0,-1 0 0,-2 0 0,-7 37 0,7-54 0,-1 1 0,1-1 0,-2 0 0,1 1 0,-1-2 0,-1 1 0,1 0 0,-1-1 0,-1 0 0,1 0 0,-1 0 0,0-1 0,-12 9 0,7-6-151,0 1-1,0 1 0,1-1 0,1 2 1,0-1-1,0 1 0,1 1 1,-8 15-1,4 0-6674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2799 2795 24575,'541'0'0,"-535"0"0,0-1 0,0 0 0,0 0 0,0 0 0,0-1 0,0 0 0,0 0 0,0 0 0,-1-1 0,1 0 0,6-5 0,55-47 0,-36 28 0,-12 10 0,0 2 0,1 1 0,0 0 0,1 1 0,0 2 0,1 0 0,1 1 0,0 1 0,0 1 0,0 1 0,39-5 0,-39 6 0,0 0 0,-1-1 0,0-1 0,30-16 0,-13 7 0,-17 6 0,-1-1 0,31-22 0,-37 23 0,0 0 0,1 2 0,0 0 0,1 0 0,24-8 0,245-54 0,-272 65 0,0-1 0,0 0 0,-1-1 0,0-1 0,0 0 0,20-19 0,34-23 0,-28 28 0,66-25 0,-98 44 0,11-6 0,-2 0 0,1-2 0,-2 0 0,1-1 0,-2-1 0,0 0 0,0 0 0,20-31 0,18-16 0,-42 49 0,0-1 0,0 0 0,-2 0 0,1-1 0,-2 0 0,0 0 0,0-1 0,8-30 0,-4-2 0,8-78 0,-15 85 0,2 1 0,1 0 0,18-51 0,-19 69 0,0 0 0,-1 0 0,-1 0 0,-1-1 0,0-22 0,-6-114 0,0 59 0,5-12 0,-5-107 0,1 205 0,-1 0 0,-1 1 0,0-1 0,0 1 0,-1 0 0,-1 0 0,0 0 0,-1 1 0,-12-17 0,-21-38 0,33 52 0,0 1 0,-1 1 0,-1 0 0,0 0 0,0 0 0,-1 1 0,-1 1 0,0 0 0,0 0 0,-1 1 0,-24-14 0,14 11 0,0 2 0,-1 0 0,0 1 0,-1 1 0,0 2 0,-31-5 0,31 5 0,1 0 0,0-1 0,-44-21 0,48 19 0,0 0 0,-1 2 0,0 0 0,0 1 0,-35-5 0,-200-21 0,86 3 0,115 17 0,-1 3 0,-92-5 0,-1096 16 0,1010 14 0,7 0 0,213-15 0,1 1 0,-1 1 0,1 0 0,0 0 0,0 1 0,0 1 0,1 0 0,-1 0 0,-11 9 0,7-6 0,-1 1 0,0-2 0,-23 8 0,-344 95 0,350-98 0,0 2 0,1 1 0,1 2 0,0 0 0,2 3 0,0 0 0,1 2 0,-28 28 0,39-36 0,0-1 0,-30 17 0,-28 20 0,36-18 0,-2-1 0,-84 47 0,-51 24 0,158-91 0,2 2 0,0 0 0,0 1 0,1 1 0,-20 24 0,-14 12 0,20-24 0,19-18 0,0 0 0,1 1 0,-1 0 0,2 1 0,0 0 0,0 0 0,1 1 0,-11 19 0,7-5 0,-1-1 0,-26 38 0,21-37 0,-26 53 0,14 9 0,25-69 0,0-1 0,-1 0 0,-1-1 0,-1 0 0,-1 0 0,-15 23 0,22-37 0,-22 29 0,-34 58 0,52-78 0,0 1 0,0 0 0,2 0 0,-1 0 0,2 0 0,0 1 0,0 0 0,0 22 0,7 218 0,-1-237 0,1-1 0,1 1 0,0-1 0,1 0 0,1-1 0,0 1 0,1-1 0,17 23 0,-10-13 0,19 40 0,-10-5 0,-17-39 0,1 0 0,0-1 0,2-1 0,0 1 0,1-1 0,1-1 0,20 24 0,-18-26 0,0 1 0,-2 0 0,15 27 0,8 13 0,-24-44 0,0 0 0,1 0 0,1-1 0,-1-1 0,2 0 0,0-1 0,0 0 0,1-1 0,0-1 0,18 8 0,12 2 0,1-2 0,63 14 0,-89-25 0,11 2 0,-1 2 0,38 15 0,-45-16 0,0 0 0,0-1 0,1-1 0,0-1 0,48 3 0,127-10 0,-83-1 0,-22 4 0,95-3 0,-188 2 0,1 0 0,-1 0 0,0 0 0,0 0 0,0 0 0,0 0 0,0 0 0,0 0 0,0 0 0,0-1 0,0 1 0,0 0 0,1-1 0,-1 1 0,-1-1 0,1 1 0,0-1 0,0 1 0,0-1 0,0 0 0,0 0 0,0 1 0,-1-1 0,1 0 0,0 0 0,-1 0 0,1 0 0,0 0 0,-1 0 0,1 0 0,-1 0 0,0 0 0,1 0 0,-1 0 0,0 0 0,0 0 0,1 0 0,-1 0 0,0 0 0,0 0 0,0 0 0,0-1 0,-1 1 0,1 0 0,0 0 0,0 0 0,-1 0 0,1 0 0,0 0 0,-1 0 0,1 0 0,-1 0 0,0 0 0,1 0 0,-1 0 0,-1-1 0,-5-9 0,-1 0 0,-1 1 0,-15-16 0,17 18 0,-19-21 0,3-1 0,0-1 0,2-1 0,1-1 0,2-1 0,-24-61 0,42 94 0,-5-12 0,7 16 0,15 21 0,12 5 0,-10-11 0,-1 0 0,0 2 0,-1 0 0,-1 1 0,-1 0 0,-1 1 0,-1 1 0,13 29 0,7 14 0,-26-56 0,-2-1 0,1 1 0,-1 0 0,-1 1 0,0-1 0,0 1 0,3 18 0,-6-21 0,0 0 0,0 0 0,-1 0 0,0 0 0,0 0 0,-1 0 0,0 0 0,0 0 0,-5 14 0,4-18 0,0 1 0,0-1 0,-1 0 0,0 0 0,0 0 0,0-1 0,0 1 0,0-1 0,-1 1 0,1-1 0,-1 0 0,0 0 0,0-1 0,0 1 0,-1-1 0,1 0 0,-8 3 0,-84 22 0,45-14 0,-11 15 0,16-6 0,-65 22-1365,92-33-5461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18:45.4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4734 24575,'1272'0'0,"-1241"1"0,1 2 0,36 9 0,-34-6 0,54 4 0,0-11 0,-50 0 0,-1 1 0,1 3 0,49 8 0,-45-4 0,61 2 0,-75-8 0,-1 1 0,1 1 0,-1 1 0,0 2 0,0 0 0,26 11 0,17 10 0,87 22 0,9 2 0,-139-40 0,0 1 0,-1 1 0,0 1 0,-1 1 0,-1 1 0,0 2 0,-1 0 0,-1 1 0,22 27 0,22 22 0,-42-44 0,0 0 0,25 37 0,-42-51 0,-1 1 0,0 0 0,0 0 0,-1 1 0,0-1 0,-1 1 0,0 1 0,-1-1 0,2 24 0,-2 28 0,-6 79 0,0-95 0,2-1 0,2 1 0,13 86 0,-2-52 0,-4 1 0,-3 0 0,-8 106 0,0-44 0,3-98 0,-1 42 0,21 172 0,-5-191 0,26 73 0,0-2 0,-30-79 0,-10-51 0,0 0 0,1-1 0,0 1 0,0-1 0,1 0 0,1 0 0,0 0 0,0 0 0,1 0 0,0-1 0,9 12 0,-6-10 0,0 1 0,-1 0 0,0 0 0,0 1 0,-1 0 0,-1 0 0,6 24 0,-1 7 0,4 50 0,-10-56 0,2-1 0,13 42 0,-15-64 0,-2-5 0,1-1 0,0 1 0,0-1 0,1 0 0,0 0 0,0 0 0,1-1 0,0 1 0,1-1 0,0 0 0,0-1 0,0 1 0,16 12 0,190 132 0,-191-142 0,-1-1 0,2-1 0,-1-1 0,1 0 0,0-2 0,0-1 0,30 3 0,-8 0 0,-1-2 0,54 0 0,-57-4 0,68 10 0,-5 2 0,0-5 0,180-8 0,-113-3 0,1198 3 0,-1343 2 0,0 0 0,42 10 0,-39-6 0,46 4 0,0-7 0,-18-2 0,-1 3 0,98 19 0,-94-11 0,1-2 0,86 3 0,124-13 0,-119-2 0,-124 4 0,-1 1 0,1 1 0,-1 2 0,34 11 0,-31-8 0,1-2 0,-1-1 0,42 4 0,357-9 0,-201-3 0,-200 1 0,-1-1 0,0-1 0,1-1 0,-1-1 0,-1-2 0,1 0 0,-1-2 0,-1-1 0,0 0 0,0-2 0,-1-1 0,35-25 0,-44 27 0,1 2 0,0 0 0,1 1 0,19-8 0,-16 7 0,1 0 0,22-16 0,14-10 0,2 2 0,62-26 0,-74 37 0,-28 12 0,-1-1 0,-1-1 0,0 0 0,0-1 0,-2-1 0,16-17 0,-19 13 0,0 0 0,0 0 0,-2-1 0,-1 0 0,0-1 0,-1 0 0,8-40 0,-8 34 0,2-24 0,-2 0 0,-2 0 0,-2 0 0,-7-92 0,1 26 0,1-97 0,5-255 0,2 417 0,2 1 0,2-1 0,2 1 0,2 1 0,24-57 0,-21 58 0,13-68 0,-21 79 0,1 0 0,2 0 0,30-68 0,-34 93 0,1 0 0,0 1 0,0 0 0,1 0 0,0 1 0,19-16 0,72-47 0,-72 54 0,-1 0 0,44-41 0,-66 54 0,2 0 0,-1 0 0,1 1 0,-1 0 0,2 0 0,-1 0 0,0 1 0,1 0 0,0 1 0,0-1 0,0 2 0,0-1 0,0 1 0,1 0 0,-1 1 0,1 0 0,-1 0 0,12 1 0,391 0 0,-171 3 0,843-3 0,-1058-1 0,0-1 0,-1-1 0,1-1 0,-1-1 0,26-10 0,116-50 0,-70 25 0,10 4 0,-80 30 0,0-2 0,-1-1 0,0 0 0,0-2 0,-1-1 0,-1-1 0,37-27 0,-16 4 0,-31 28 0,-1-2 0,0 0 0,0 0 0,-1-1 0,-1-1 0,1 0 0,-2 0 0,0-1 0,0 0 0,6-14 0,1-17 0,-3 0 0,-1 0 0,-2-1 0,-2-1 0,2-58 0,-9-239 0,-5 157 0,4 109 0,-1-52 0,22-179 0,-8 109 0,-12 144 0,2 1 0,18-96 0,-8 81 0,-2 1 0,2-82 0,-11-140 0,-1 271 0,0 1 0,1-1 0,1 1 0,0 0 0,2 0 0,0 0 0,1 1 0,0 0 0,2 0 0,0 0 0,1 1 0,1 0 0,0 1 0,1 0 0,0 0 0,2 1 0,-1 1 0,2 0 0,0 1 0,0 1 0,1 0 0,0 0 0,1 2 0,31-15 0,-15 12 0,0 2 0,1 0 0,0 3 0,0 0 0,1 2 0,-1 2 0,64 1 0,556 5 0,-607 0 0,-1 2 0,1 3 0,-1 1 0,56 19 0,48 10 0,-105-29 0,-6-3 0,0 1 0,0 3 0,-1 1 0,0 1 0,39 20 0,-59-21 0,0 1 0,19 17 0,-24-19 0,0 0 0,1 0 0,0-1 0,1-1 0,19 9 0,96 31 0,102 43 0,-216-82 0,0 0 0,0 1 0,14 13 0,37 23 0,108 30 0,-165-70 0,1 1 0,-1 0 0,13 12 0,21 16 0,41 18 0,3-4 0,161 65 0,-160-88 0,-72-23 0,0 0 0,-1 2 0,1 0 0,-1 0 0,0 2 0,-1 0 0,0 0 0,14 11 0,-9-5 0,-1-1 0,1-1 0,1-1 0,0 0 0,0-2 0,1 0 0,0-2 0,0 0 0,1-1 0,32 3 0,22-2 0,131-8 0,-76-1 0,-53 5 0,-35 0 0,-1-2 0,48-6 0,-78 3 0,0 0 0,0-1 0,-1 0 0,1-1 0,-1-1 0,0 0 0,0 0 0,0-1 0,15-13 0,11-12 0,35-39 0,-67 66 0,8-8 0,-1-1 0,-1 1 0,0-2 0,0 1 0,-2-2 0,0 1 0,0-1 0,-2-1 0,0 1 0,-1-1 0,-1-1 0,0 1 0,-1-1 0,-1 1 0,2-33 0,-7-82 0,-1 75 0,3-1 0,13-99 0,1 38 0,-5-1 0,-10-179 0,-2 111 0,3 176 0,1-6 0,-2 1 0,0 0 0,-4-24 0,3 35 0,1 1 0,-1 0 0,0 0 0,0 0 0,0 0 0,-1 0 0,0 0 0,0 1 0,0-1 0,0 1 0,-1 0 0,1 0 0,-1 0 0,-9-6 0,-39-27 0,27 21 0,1-1 0,0-1 0,2-1 0,-36-39 0,21 16 0,-75-65 0,66 66 0,-48-56 0,81 82 0,-2 0 0,0 1 0,0 0 0,-2 2 0,1 0 0,-33-18 0,-3 5 0,-60-20 0,35 15 0,65 24 0,0-1 0,1 0 0,0-1 0,0 0 0,1 0 0,-19-20 0,-33-26 0,-72-21 0,83 50 0,20 10 0,-1 2 0,-35-9 0,32 11 0,-50-23 0,51 20 0,-1 2 0,0 1 0,-1 1 0,0 2 0,-43-3 0,-141-13 0,175 18 0,-81 2 0,10 1 0,29-12 0,-6 0 0,-42-1 0,-21-1 0,15 19 0,-47-3 0,156-1 0,0-1 0,1-2 0,-58-16 0,56 12 0,-2 1 0,1 1 0,-1 2 0,1 1 0,-50 2 0,50 0 0,-1-2 0,1-1 0,-47-13 0,-52-8 0,17 16 0,-52-8 0,59 8 0,-1 4 0,-115 8 0,55 1 0,156-3 0,-87 1 0,-161-21 0,145 9 0,-230 7 0,174 7 0,-2938-3 0,3080-2 0,-1-1 0,1-2 0,0-1 0,0-2 0,-46-17 0,-24-6 0,-158-41 0,189 56 0,-2 4 0,0 3 0,0 3 0,-76 4 0,-57-6 0,-902-11 0,726 21 0,-476-2 0,836 1 0,0 0 0,0 2 0,0 0 0,0 1 0,1 1 0,-1 1 0,2 1 0,-1 1 0,-28 15 0,-93 36 0,-121 57 0,140-66 0,96-38 0,-1-1 0,0-1 0,-1-2 0,0 0 0,-1-2 0,0-1 0,-29 1 0,32-3 0,-1 1 0,1 2 0,0 0 0,0 2 0,1 1 0,0 1 0,-31 17 0,16-8 0,-59 18 0,58-24 0,1 2 0,-71 38 0,91-43 0,1 1 0,0 2 0,0 0 0,-25 23 0,36-28 0,0 1 0,1 0 0,0 0 0,0 1 0,1 0 0,0 0 0,1 1 0,0 0 0,0 0 0,-4 16 0,-45 135 0,32-101 0,6-11 0,3 1 0,1 0 0,3 1 0,3 0 0,1 1 0,4 77 0,4-12 0,-5 203 0,-13-237 0,10-60 0,-5 45 0,8 202 0,3-144 0,-1-119 0,1 0 0,-1 0 0,1 0 0,0 0 0,1 0 0,0 0 0,1 0 0,-1-1 0,1 1 0,1-1 0,-1 0 0,6 8 0,-2-6 0,0-1 0,0 0 0,1 0 0,0 0 0,1-1 0,0 0 0,0-1 0,12 7 0,20 7 0,0-2 0,1-2 0,1-1 0,75 14 0,-56-13 0,76 27 0,-82-13 0,-48-24 0,1-1 0,0 0 0,1 0 0,-1-1 0,1 0 0,20 5 0,220 47 0,-158-39 0,0-5 0,162 3 0,285-16 0,-536 2 0,0-1 0,-1 0 0,1 0 0,0 0 0,0 0 0,0-1 0,-1 1 0,1-1 0,0 1 0,-1-1 0,1 0 0,0 0 0,-1 0 0,4-3 0,-6 3 0,1-1 0,0 1 0,-1-1 0,0 1 0,1-1 0,-1 0 0,0 1 0,0-1 0,0 0 0,0 1 0,0-1 0,-1 1 0,1-1 0,0 0 0,-1 1 0,1-1 0,-1 1 0,1-1 0,-1 1 0,0-1 0,0 1 0,0-1 0,0 1 0,-1-2 0,-18-33 0,-1 1 0,-2 1 0,-1 1 0,-51-52 0,54 72 0,20 13 0,1 0 0,0 0 0,-1 0 0,1 0 0,-1 0 0,1 0 0,-1 0 0,1 0 0,-1 0 0,1 0 0,-1 1 0,1-1 0,-1 0 0,1 0 0,0 0 0,-1 1 0,1-1 0,0 0 0,-1 1 0,1-1 0,-1 0 0,1 1 0,0-1 0,0 0 0,-1 1 0,1-1 0,0 1 0,-1 0 0,1 1 0,-1 0 0,1 0 0,0 1 0,-1-1 0,1 0 0,0 0 0,0 1 0,0-1 0,1 0 0,-1 0 0,1 1 0,-1-1 0,1 0 0,0 0 0,-1 0 0,1 0 0,2 3 0,4 5 0,1 0 0,0 0 0,0 0 0,1-1 0,0-1 0,1 0 0,0 0 0,1 0 0,11 5 0,-6-3 0,-1 1 0,0 0 0,14 16 0,-24-22 0,-1 0 0,0 0 0,0 0 0,-1 0 0,1 1 0,-1-1 0,-1 1 0,1 0 0,-1 0 0,0 0 0,0 0 0,-1 0 0,2 8 0,-2 1 0,-1 0 0,0-1 0,-1 1 0,0 0 0,-2-1 0,1 1 0,-2-1 0,0 0 0,0 0 0,-2 0 0,1 0 0,-2-1 0,0 0 0,0 0 0,-2-1 0,1 0 0,-15 15 0,-102 109-1365,107-116-5461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19:54.0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1245 24575,'2764'0'0,"-2737"1"0,0 2 0,46 11 0,-18-3 0,-20-3 0,-1 1 0,0 3 0,-1 0 0,54 30 0,-41-20 0,-24-13 0,1 0 0,0-1 0,0-2 0,0 0 0,35 3 0,119 0 0,-59-6 0,23 11 0,53 2 0,1305-16 0,-663-1 0,-814 1 0,0-1 0,0-1 0,0 0 0,-1-2 0,1-1 0,-1 0 0,0-2 0,0 0 0,-1-1 0,0-1 0,0-1 0,-1-1 0,28-21 0,-21 13 0,1 1 0,0 1 0,1 2 0,1 1 0,0 1 0,32-10 0,-47 18 0,0-2 0,-1 1 0,0-2 0,0 0 0,0 0 0,-1-2 0,-1 1 0,0-1 0,0-1 0,0 0 0,-2 0 0,1-1 0,-2-1 0,1 1 0,12-28 0,-17 30 0,1-1 0,-1 0 0,-1 0 0,0 0 0,0 0 0,-1 0 0,1-23 0,-6-86 0,0 57 0,2 20 0,0 15 0,0 0 0,2 0 0,1 1 0,7-36 0,-7 55 0,1 0 0,-1 0 0,1 1 0,1-1 0,-1 0 0,1 1 0,1 0 0,-1 0 0,1 0 0,0 1 0,1-1 0,0 1 0,0 1 0,0-1 0,0 1 0,1 0 0,0 0 0,13-6 0,190-81 0,-193 84 0,1 0 0,0 2 0,1 0 0,0 1 0,-1 1 0,1 1 0,28-2 0,142 7 0,-84 2 0,1739-4 0,-1823-2 0,-1-1 0,1 0 0,-1-2 0,0 0 0,-1-2 0,1 0 0,-1-1 0,27-15 0,-23 11 0,0 1 0,1 1 0,0 2 0,46-11 0,-43 13 0,1-1 0,34-13 0,6-3 0,-26 12 0,-14 4 0,0-1 0,0-2 0,45-22 0,-57 24 0,0 1 0,0 1 0,0 0 0,1 2 0,-1 0 0,1 0 0,34-1 0,126 6 0,-77 3 0,294-4 0,-383 1 0,1 0 0,-1 0 0,0 1 0,1 1 0,-1 0 0,0 0 0,-1 1 0,1 0 0,16 10 0,6 7 0,48 37 0,-55-37 0,2-2 0,43 25 0,-50-31 0,-1 0 0,0 1 0,-1 1 0,-1 1 0,0 1 0,26 32 0,-27-28 0,1-2 0,1 0 0,1-1 0,0-1 0,32 19 0,-38-27 0,0-1 0,-1 2 0,0 0 0,0 1 0,-1 0 0,0 0 0,13 18 0,-18-20 0,1-1 0,-1 0 0,1-1 0,1 0 0,0 0 0,0-1 0,0 0 0,1-1 0,-1 0 0,1 0 0,0-1 0,19 5 0,5-2 0,-1-1 0,59 2 0,-90-8 0,14 2 0,1 1 0,-1 1 0,1 0 0,27 12 0,-28-9 0,1-1 0,0-1 0,0 0 0,24 2 0,103-5-1365,-111-3-5461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2799 2795 24575,'541'0'0,"-535"0"0,0-1 0,0 0 0,0 0 0,0 0 0,0-1 0,0 0 0,0 0 0,0 0 0,-1-1 0,1 0 0,6-5 0,55-47 0,-36 28 0,-12 10 0,0 2 0,1 1 0,0 0 0,1 1 0,0 2 0,1 0 0,1 1 0,0 1 0,0 1 0,0 1 0,39-5 0,-39 6 0,0 0 0,-1-1 0,0-1 0,30-16 0,-13 7 0,-17 6 0,-1-1 0,31-22 0,-37 23 0,0 0 0,1 2 0,0 0 0,1 0 0,24-8 0,245-54 0,-272 65 0,0-1 0,0 0 0,-1-1 0,0-1 0,0 0 0,20-19 0,34-23 0,-28 28 0,66-25 0,-98 44 0,11-6 0,-2 0 0,1-2 0,-2 0 0,1-1 0,-2-1 0,0 0 0,0 0 0,20-31 0,18-16 0,-42 49 0,0-1 0,0 0 0,-2 0 0,1-1 0,-2 0 0,0 0 0,0-1 0,8-30 0,-4-2 0,8-78 0,-15 85 0,2 1 0,1 0 0,18-51 0,-19 69 0,0 0 0,-1 0 0,-1 0 0,-1-1 0,0-22 0,-6-114 0,0 59 0,5-12 0,-5-107 0,1 205 0,-1 0 0,-1 1 0,0-1 0,0 1 0,-1 0 0,-1 0 0,0 0 0,-1 1 0,-12-17 0,-21-38 0,33 52 0,0 1 0,-1 1 0,-1 0 0,0 0 0,0 0 0,-1 1 0,-1 1 0,0 0 0,0 0 0,-1 1 0,-24-14 0,14 11 0,0 2 0,-1 0 0,0 1 0,-1 1 0,0 2 0,-31-5 0,31 5 0,1 0 0,0-1 0,-44-21 0,48 19 0,0 0 0,-1 2 0,0 0 0,0 1 0,-35-5 0,-200-21 0,86 3 0,115 17 0,-1 3 0,-92-5 0,-1096 16 0,1010 14 0,7 0 0,213-15 0,1 1 0,-1 1 0,1 0 0,0 0 0,0 1 0,0 1 0,1 0 0,-1 0 0,-11 9 0,7-6 0,-1 1 0,0-2 0,-23 8 0,-344 95 0,350-98 0,0 2 0,1 1 0,1 2 0,0 0 0,2 3 0,0 0 0,1 2 0,-28 28 0,39-36 0,0-1 0,-30 17 0,-28 20 0,36-18 0,-2-1 0,-84 47 0,-51 24 0,158-91 0,2 2 0,0 0 0,0 1 0,1 1 0,-20 24 0,-14 12 0,20-24 0,19-18 0,0 0 0,1 1 0,-1 0 0,2 1 0,0 0 0,0 0 0,1 1 0,-11 19 0,7-5 0,-1-1 0,-26 38 0,21-37 0,-26 53 0,14 9 0,25-69 0,0-1 0,-1 0 0,-1-1 0,-1 0 0,-1 0 0,-15 23 0,22-37 0,-22 29 0,-34 58 0,52-78 0,0 1 0,0 0 0,2 0 0,-1 0 0,2 0 0,0 1 0,0 0 0,0 22 0,7 218 0,-1-237 0,1-1 0,1 1 0,0-1 0,1 0 0,1-1 0,0 1 0,1-1 0,17 23 0,-10-13 0,19 40 0,-10-5 0,-17-39 0,1 0 0,0-1 0,2-1 0,0 1 0,1-1 0,1-1 0,20 24 0,-18-26 0,0 1 0,-2 0 0,15 27 0,8 13 0,-24-44 0,0 0 0,1 0 0,1-1 0,-1-1 0,2 0 0,0-1 0,0 0 0,1-1 0,0-1 0,18 8 0,12 2 0,1-2 0,63 14 0,-89-25 0,11 2 0,-1 2 0,38 15 0,-45-16 0,0 0 0,0-1 0,1-1 0,0-1 0,48 3 0,127-10 0,-83-1 0,-22 4 0,95-3 0,-188 2 0,1 0 0,-1 0 0,0 0 0,0 0 0,0 0 0,0 0 0,0 0 0,0 0 0,0 0 0,0-1 0,0 1 0,0 0 0,1-1 0,-1 1 0,-1-1 0,1 1 0,0-1 0,0 1 0,0-1 0,0 0 0,0 0 0,0 1 0,-1-1 0,1 0 0,0 0 0,-1 0 0,1 0 0,0 0 0,-1 0 0,1 0 0,-1 0 0,0 0 0,1 0 0,-1 0 0,0 0 0,0 0 0,1 0 0,-1 0 0,0 0 0,0 0 0,0 0 0,0-1 0,-1 1 0,1 0 0,0 0 0,0 0 0,-1 0 0,1 0 0,0 0 0,-1 0 0,1 0 0,-1 0 0,0 0 0,1 0 0,-1 0 0,-1-1 0,-5-9 0,-1 0 0,-1 1 0,-15-16 0,17 18 0,-19-21 0,3-1 0,0-1 0,2-1 0,1-1 0,2-1 0,-24-61 0,42 94 0,-5-12 0,7 16 0,15 21 0,12 5 0,-10-11 0,-1 0 0,0 2 0,-1 0 0,-1 1 0,-1 0 0,-1 1 0,-1 1 0,13 29 0,7 14 0,-26-56 0,-2-1 0,1 1 0,-1 0 0,-1 1 0,0-1 0,0 1 0,3 18 0,-6-21 0,0 0 0,0 0 0,-1 0 0,0 0 0,0 0 0,-1 0 0,0 0 0,0 0 0,-5 14 0,4-18 0,0 1 0,0-1 0,-1 0 0,0 0 0,0 0 0,0-1 0,0 1 0,0-1 0,-1 1 0,1-1 0,-1 0 0,0 0 0,0-1 0,0 1 0,-1-1 0,1 0 0,-8 3 0,-84 22 0,45-14 0,-11 15 0,16-6 0,-65 22-1365,92-33-5461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4:17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4702 24575,'803'0'0,"-789"0"0,0 1 0,1 1 0,-1 1 0,0 0 0,0 0 0,0 2 0,0-1 0,-1 2 0,0 0 0,0 0 0,-1 2 0,1-1 0,-1 2 0,17 15 0,-11-11 0,0 0 0,1-1 0,0-1 0,1 0 0,1-2 0,-1 0 0,1-2 0,1 0 0,-1-1 0,32 4 0,18 0 0,-21-1 0,80 1 0,-43-13 0,-56 1 0,1 1 0,-1 1 0,1 2 0,38 6 0,-53-3 0,-1 1 0,0 1 0,31 16 0,-33-14 0,1-2 0,0 0 0,1-1 0,28 8 0,-35-12 0,0 0 0,-1 0 0,1 1 0,0-1 0,-1 2 0,0 0 0,1 0 0,-2 0 0,1 1 0,0 0 0,-1 0 0,11 11 0,33 28 0,99 66 0,-105-88 0,-38-19 0,1 1 0,-1 0 0,1 0 0,-1 0 0,0 1 0,0 0 0,7 7 0,-5-1 0,0 0 0,0 1 0,-1 0 0,0 1 0,-1-1 0,-1 1 0,0 1 0,0-1 0,-1 1 0,3 18 0,1 13 0,5 88 0,-10-77 0,0-32 0,0-1 0,2 0 0,12 34 0,9 35 0,-15-36 0,-4-23 0,-2 0 0,3 60 0,6 98 0,1 20 0,-17-152 0,-1-35 0,1 0 0,1-1 0,2 1 0,0 0 0,1 0 0,2-1 0,11 37 0,1-14 0,-2 0 0,-1 2 0,-3-1 0,5 56 0,-8-57 0,2-1 0,2-1 0,27 65 0,13 49 0,-42-126 0,2 0 0,1-1 0,2-1 0,27 43 0,7 14 0,38 98 0,-83-172 0,2-1 0,0 1 0,0-1 0,1-1 0,1 1 0,0-1 0,0-1 0,1 1 0,0-1 0,1-1 0,20 16 0,107 85 0,-92-71 0,61 41 0,-24-25 0,-9-6 0,80 40 0,-114-70 0,1-1 0,83 23 0,-48-22 0,1-4 0,0-3 0,1-4 0,102-1 0,852-9 0,-602 2 0,-403 2 0,-1 0 0,40 10 0,35 3 0,-35-14 0,-45-2 0,-1 1 0,1 1 0,0 1 0,-1 0 0,1 2 0,-1 0 0,26 10 0,-29-7 0,7 4 0,2-1 0,-1 0 0,1-2 0,1-1 0,-1-1 0,1-1 0,38 3 0,19-3 0,103 20 0,62 5 0,-176-24 0,94 20 0,-104-13 0,2-4 0,78 2 0,978-13 0,-1115 3 0,-1-1 0,1 1 0,0-2 0,0 1 0,0 0 0,-1-1 0,1 0 0,0 0 0,-1 0 0,1-1 0,-1 0 0,1 1 0,-1-1 0,0-1 0,0 1 0,0-1 0,0 0 0,0 0 0,-1 0 0,1 0 0,-1 0 0,0-1 0,0 0 0,0 1 0,0-1 0,-1 0 0,3-5 0,9-19 0,-1 0 0,-1 0 0,-2-1 0,0-1 0,-2 0 0,7-54 0,-14 70 0,1 0 0,1 0 0,0 0 0,1 1 0,1 0 0,0-1 0,1 2 0,0-1 0,1 0 0,0 1 0,1 1 0,0-1 0,17-16 0,-2 2 0,-3 5 0,0-2 0,-1-1 0,17-29 0,-23 33 0,1 1 0,22-26 0,-21 28 0,0 0 0,-2-1 0,14-24 0,-17 24 0,0-1 0,-1-1 0,-1 0 0,0 0 0,-2 0 0,0-1 0,-2 0 0,4-40 0,-7 32 0,2 0 0,1 0 0,1 1 0,1-1 0,1 1 0,2 1 0,1-1 0,16-30 0,-5 18 0,-2-1 0,-2 0 0,-2-1 0,-1-1 0,13-81 0,-12 20 0,-5 41 0,3-95 0,-11 101 0,11-59 0,3-43 0,-14 142 0,1 0 0,0 0 0,1 1 0,1-1 0,1 1 0,0 0 0,12-20 0,19-58 0,-28 69 0,0 0 0,1 1 0,2 0 0,1 0 0,0 1 0,2 1 0,34-40 0,-43 56 0,1 0 0,0 1 0,1 0 0,-1 1 0,1-1 0,0 1 0,0 1 0,0-1 0,1 1 0,-1 1 0,1 0 0,0 0 0,17-1 0,-12 1 0,0-1 0,0 0 0,0-1 0,18-8 0,-14 4 0,1 1 0,0 1 0,0 1 0,0 0 0,0 2 0,37-3 0,125 8 0,-77 2 0,-27-2 0,-47 0 0,-1-1 0,1-1 0,0-1 0,-1-2 0,1-1 0,-1-1 0,39-12 0,272-127 0,-319 133 0,1-1 0,-2-1 0,21-17 0,-24 17 0,-1 1 0,2 1 0,0 0 0,0 1 0,21-7 0,-14 8 0,0-1 0,24-13 0,-41 19 0,0-1 0,0-1 0,-1 1 0,0-1 0,0 0 0,0-1 0,-1 0 0,0 0 0,9-13 0,4-10 0,2 1 0,42-46 0,-50 62 0,0 0 0,1 1 0,1 1 0,0 0 0,0 1 0,1 0 0,21-8 0,-6 2 0,0-2 0,-1 0 0,-1-2 0,0-2 0,-2 0 0,32-34 0,68-54 0,-108 94 0,-1 0 0,-1-2 0,0 0 0,19-28 0,32-34 0,-62 74 0,1 1 0,0 0 0,0 0 0,1 0 0,0 1 0,0 1 0,0-1 0,9-2 0,70-16 0,-84 21 0,62-13 0,2 3 0,-1 2 0,77 1 0,-61 7 0,90 4 0,-83 13 0,-65-11 0,0 0 0,34 1 0,252-8 0,89 4 0,-297 13 0,11 0 0,37 2 0,-94-9 0,69 2 0,-75-7 0,0 2 0,79 18 0,-80-12 0,0-2 0,87 4 0,-92-14 0,-19 0 0,0 1 0,0 0 0,0 2 0,-1 1 0,1 1 0,36 11 0,-28-4 0,0-2 0,1-2 0,0-1 0,55 3 0,142-10 0,-93-2 0,-112 1 0,0-1 0,1-2 0,-1 0 0,-1-2 0,1-1 0,-1-1 0,38-19 0,59-20 0,-102 44 0,-1 0 0,1 1 0,0 1 0,23 0 0,-27 2 0,0 0 0,0-1 0,0-1 0,-1 0 0,1-2 0,-1 0 0,28-10 0,-26 7 0,1 1 0,-1 1 0,1 1 0,0 0 0,0 1 0,1 1 0,-1 1 0,1 1 0,21 2 0,-13-1 0,0-2 0,0 0 0,33-7 0,-41 2 0,0 0 0,-1-2 0,-1 0 0,1-1 0,-1-1 0,17-13 0,43-23 0,-9 13 0,-27 15 0,0-3 0,50-33 0,-57 33 0,-27 17 0,0 0 0,0 0 0,0-1 0,-1 0 0,0 0 0,1-1 0,6-8 0,0-3 0,-3 3 0,1 1 0,0 0 0,0 1 0,1 1 0,26-20 0,85-57 0,-112 80 0,1-1 0,-1 0 0,0-1 0,-1 0 0,0-1 0,-1 0 0,0 0 0,-1-1 0,0 0 0,-1-1 0,0 0 0,-1 0 0,8-24 0,-2-7 0,-2 0 0,-2-1 0,3-46 0,17-92 0,-14 107 0,6-107 0,-18-538 0,-4 352 0,2-442 0,-5 749 0,-2 0 0,-2 1 0,-36-121 0,4 22 0,27 106 0,-3 0 0,-29-61 0,-13-40 0,54 137 0,0 0 0,-2 1 0,0 0 0,-1 0 0,0 1 0,-1 0 0,-1 0 0,-1 1 0,0 0 0,-1 1 0,-22-21 0,12 16 0,2-2 0,-31-42 0,36 43 0,-1 0 0,-1 1 0,-1 1 0,-31-26 0,15 24 0,-1 1 0,0 2 0,-2 1 0,0 2 0,-63-15 0,21 5 0,22 9 0,-1 2 0,-1 2 0,1 4 0,-2 1 0,-89 5 0,-586 4 0,707-1 0,-1 1 0,1 2 0,0 1 0,1 1 0,-41 16 0,31-10 0,1-2 0,-49 8 0,35-14 0,-59-2 0,64-4 0,-84 12 0,-134 13 0,65-10 0,15 0 0,-33 4 0,110-7 0,-209-7 0,162-7 0,-518 3 0,609 3 0,0 4 0,-71 15 0,-82 8 0,-321-25 0,282-8 0,88 5 0,-183-5 0,111-25 0,-12-1 0,-592 20 0,483 12 0,-1585-3 0,1880 2 0,0 2 0,0 4 0,1 2 0,-71 20 0,71-15 0,-2-3 0,1-4 0,-1-2 0,-103-3 0,131-1 0,1 1 0,-1 1 0,-62 18 0,57-12 0,0-1 0,-59 3 0,-16-10 0,49-1 0,-122 15 0,134-9 0,-91-1 0,105-6 0,0 1 0,1 3 0,-1 1 0,-58 15 0,65-11 0,0-1 0,-1-1 0,1-2 0,-73 1 0,96-5 0,-1 0 0,0 1 0,1 1 0,0 0 0,0 1 0,0 1 0,-16 7 0,-38 13 0,18-13 0,-1-1 0,-68 5 0,106-15 0,0 1 0,0 1 0,0-1 0,1 2 0,-1-1 0,1 1 0,0 1 0,0 0 0,0 1 0,0 0 0,1 0 0,0 1 0,-11 10 0,5-1 0,0 0 0,0 2 0,2-1 0,0 2 0,-17 34 0,6-14 0,-1-2 0,-2 0 0,-58 58 0,40-44 0,-26 21 0,48-51 0,1 2 0,1 0 0,-19 28 0,-82 128 0,57-42 0,48-110 0,1 1 0,0 0 0,3 0 0,0 2 0,2-1 0,1 2 0,1-1 0,-7 56 0,-12 120 0,10-86 0,-4 187 0,21-198 0,4 103 0,-3-207 0,1 0 0,0-1 0,0 1 0,1-1 0,-1 1 0,1-1 0,0 0 0,0 0 0,0 0 0,1 0 0,0 0 0,-1 0 0,1-1 0,1 1 0,-1-1 0,0 0 0,1 0 0,0 0 0,-1 0 0,1-1 0,0 1 0,1-1 0,-1 0 0,0 0 0,5 1 0,14 4 0,0-1 0,0 0 0,42 3 0,-31-5 0,48 8 0,94 16 0,-146-19 0,47 19 0,-5 0 0,12 1 0,-47-15 0,1-1 0,0-2 0,0-1 0,1-2 0,47 3 0,132 7 0,-178-12 0,1-1 0,0-3 0,52-2 0,-92 0 0,1 0 0,0 0 0,0 0 0,-1 0 0,1 0 0,0 0 0,0-1 0,0 1 0,-1-1 0,1 1 0,0-1 0,-1 1 0,1-1 0,-1 0 0,1 0 0,-1 0 0,1 0 0,-1 0 0,1 0 0,-1 0 0,0-1 0,0 1 0,1 0 0,-1-1 0,0 1 0,0-1 0,-1 1 0,3-4 0,-4 2 0,1 1 0,0-1 0,0 0 0,-1 1 0,0-1 0,1 1 0,-1-1 0,0 1 0,0-1 0,-1 1 0,1 0 0,0-1 0,-1 1 0,1 0 0,-1 0 0,0 0 0,0 0 0,0 0 0,-2-2 0,-19-20 0,2-1 0,1-1 0,-21-37 0,-5-5 0,-28-57 0,-11-30 0,78 149 0,7 15 0,8 18 0,23 22 0,73 84 0,-7-11 0,-28-7 0,-50-86 0,-1 2 0,14 32 0,-27-52 0,0 0 0,-1 1 0,-1-1 0,0 1 0,-1 0 0,0 0 0,0 0 0,-1 0 0,-2 18 0,1-25 0,-2 1 0,1-2 0,0 1 0,-1 0 0,0 0 0,0 0 0,-1-1 0,1 1 0,-1-1 0,0 0 0,0 0 0,-1 0 0,-7 7 0,-6 5 0,-38 24 0,-2 3 0,22-8-18,22-21-319,-1 0 1,0-1-1,-21 14 0,12-14-6489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4:37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1083 24575,'1572'0'0,"-1533"2"0,-1 2 0,0 2 0,51 14 0,-42-9 0,66 7 0,-95-15 0,1 0 0,-1 0 0,0 2 0,0 0 0,-1 1 0,1 1 0,-1 0 0,-1 2 0,24 15 0,-15-11 0,1-1 0,0-1 0,40 10 0,-34-11 0,55 25 0,-66-24 0,-11-5 0,0 0 0,1-1 0,0 0 0,1-1 0,-1 0 0,1-1 0,-1-1 0,1 1 0,12 0 0,28 2 0,87 21 0,-93-15 0,1-3 0,73 5 0,-72-10 0,51 10 0,46 3 0,398-15 0,-257-3 0,-268 4 0,0 0 0,0 1 0,0 1 0,0 0 0,29 12 0,-26-8 0,1-1 0,1-1 0,29 5 0,53-5 0,117-8 0,-63-1 0,-94 3 0,0 3 0,77 13 0,-58-6 0,-1-4 0,145-7 0,-78-2 0,834 3 0,-966-2 0,0 0 0,1-2 0,-1 0 0,-1-1 0,1-1 0,-1 0 0,0-1 0,21-13 0,40-14 0,-74 32 0,-1 1 0,1-1 0,-1 0 0,0 0 0,0 0 0,1 0 0,-1 0 0,0-1 0,-1 0 0,1 1 0,0-1 0,-1 0 0,0 0 0,0-1 0,0 1 0,0 0 0,0-1 0,0 1 0,-1-1 0,0 1 0,0-1 0,1-5 0,1-8 0,-2 1 0,0-1 0,0-1 0,-3-16 0,0 21 0,2 1 0,0-1 0,0 1 0,1-1 0,0 1 0,6-20 0,-1 19 0,2 0 0,0 1 0,0 0 0,1 1 0,1-1 0,-1 2 0,2 0 0,0 0 0,0 0 0,0 2 0,17-10 0,46-41 0,-60 44 0,0-1 0,0-1 0,-2 0 0,0-1 0,-1 0 0,-1-1 0,0 0 0,10-31 0,-6 6 0,-3-1 0,12-87 0,-22 126 0,0 0 0,0 0 0,0 0 0,1 0 0,0 0 0,0 1 0,0-1 0,1 1 0,0-1 0,0 1 0,0 0 0,1 0 0,-1 0 0,1 1 0,0-1 0,1 1 0,-1 0 0,1 0 0,0 0 0,0 1 0,7-4 0,1 1 0,0 1 0,0 1 0,0 1 0,0 0 0,1 0 0,-1 1 0,1 1 0,20 0 0,224 6 0,134-5 0,-364-4 0,-1 0 0,1-2 0,46-17 0,-35 11 0,-20 7 0,0 1 0,28-2 0,-34 5 0,-1 0 0,1-1 0,-1-1 0,0 0 0,1 0 0,-1-1 0,21-10 0,-16 4 0,96-49 0,-98 53 0,1 0 0,0 2 0,-1 0 0,1 0 0,32-1 0,270 5 0,-133 3 0,-154-3 0,-1 1 0,0 2 0,-1 1 0,1 1 0,-1 1 0,1 2 0,51 22 0,-46-17 0,-1-1 0,70 14 0,16 5 0,-95-24 0,0-1 0,1-1 0,0-2 0,32 1 0,109-6 0,-66 0 0,-68 2 0,-13 1 0,1 0 0,-1-2 0,1 0 0,-1-1 0,0-1 0,0-1 0,0-1 0,0-1 0,26-11 0,35-21 0,96-32 0,-11 6 0,-121 46 0,-1-3 0,-1-1 0,75-52 0,-107 65 0,0 1 0,0 0 0,1 1 0,1 1 0,-1 0 0,1 0 0,0 1 0,0 1 0,0 0 0,1 1 0,-1 0 0,1 1 0,0 1 0,-1 0 0,16 1 0,-24 2 0,1 0 0,-1 0 0,0 0 0,0 0 0,0 1 0,0 0 0,0 0 0,-1 0 0,1 0 0,-1 1 0,0 0 0,0 0 0,0 0 0,3 6 0,10 12 0,21 39 0,-24-38 0,31 59 0,48 121 0,-87-189 0,21 58 0,-22-52 0,2-1 0,1 0 0,0 0 0,2 0 0,12 18 0,-10-17 0,0 2 0,-1-1 0,-2 1 0,10 30 0,-9-22 0,28 54 0,-34-75 0,1-1 0,0 0 0,1-1 0,0 1 0,0-1 0,1 0 0,0-1 0,0 1 0,1-1 0,12 8 0,-9-9 0,1 0 0,-1 0 0,20 4 0,-20-6 0,1 0 0,-2 1 0,1 0 0,0 1 0,10 6 0,-2 1 0,0-1 0,1-1 0,0-1 0,0-1 0,39 10 0,-48-15-227,-1-1-1,0 2 1,-1 0-1,1 0 1,11 7-1,5 8-6598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2799 2795 24575,'541'0'0,"-535"0"0,0-1 0,0 0 0,0 0 0,0 0 0,0-1 0,0 0 0,0 0 0,0 0 0,-1-1 0,1 0 0,6-5 0,55-47 0,-36 28 0,-12 10 0,0 2 0,1 1 0,0 0 0,1 1 0,0 2 0,1 0 0,1 1 0,0 1 0,0 1 0,0 1 0,39-5 0,-39 6 0,0 0 0,-1-1 0,0-1 0,30-16 0,-13 7 0,-17 6 0,-1-1 0,31-22 0,-37 23 0,0 0 0,1 2 0,0 0 0,1 0 0,24-8 0,245-54 0,-272 65 0,0-1 0,0 0 0,-1-1 0,0-1 0,0 0 0,20-19 0,34-23 0,-28 28 0,66-25 0,-98 44 0,11-6 0,-2 0 0,1-2 0,-2 0 0,1-1 0,-2-1 0,0 0 0,0 0 0,20-31 0,18-16 0,-42 49 0,0-1 0,0 0 0,-2 0 0,1-1 0,-2 0 0,0 0 0,0-1 0,8-30 0,-4-2 0,8-78 0,-15 85 0,2 1 0,1 0 0,18-51 0,-19 69 0,0 0 0,-1 0 0,-1 0 0,-1-1 0,0-22 0,-6-114 0,0 59 0,5-12 0,-5-107 0,1 205 0,-1 0 0,-1 1 0,0-1 0,0 1 0,-1 0 0,-1 0 0,0 0 0,-1 1 0,-12-17 0,-21-38 0,33 52 0,0 1 0,-1 1 0,-1 0 0,0 0 0,0 0 0,-1 1 0,-1 1 0,0 0 0,0 0 0,-1 1 0,-24-14 0,14 11 0,0 2 0,-1 0 0,0 1 0,-1 1 0,0 2 0,-31-5 0,31 5 0,1 0 0,0-1 0,-44-21 0,48 19 0,0 0 0,-1 2 0,0 0 0,0 1 0,-35-5 0,-200-21 0,86 3 0,115 17 0,-1 3 0,-92-5 0,-1096 16 0,1010 14 0,7 0 0,213-15 0,1 1 0,-1 1 0,1 0 0,0 0 0,0 1 0,0 1 0,1 0 0,-1 0 0,-11 9 0,7-6 0,-1 1 0,0-2 0,-23 8 0,-344 95 0,350-98 0,0 2 0,1 1 0,1 2 0,0 0 0,2 3 0,0 0 0,1 2 0,-28 28 0,39-36 0,0-1 0,-30 17 0,-28 20 0,36-18 0,-2-1 0,-84 47 0,-51 24 0,158-91 0,2 2 0,0 0 0,0 1 0,1 1 0,-20 24 0,-14 12 0,20-24 0,19-18 0,0 0 0,1 1 0,-1 0 0,2 1 0,0 0 0,0 0 0,1 1 0,-11 19 0,7-5 0,-1-1 0,-26 38 0,21-37 0,-26 53 0,14 9 0,25-69 0,0-1 0,-1 0 0,-1-1 0,-1 0 0,-1 0 0,-15 23 0,22-37 0,-22 29 0,-34 58 0,52-78 0,0 1 0,0 0 0,2 0 0,-1 0 0,2 0 0,0 1 0,0 0 0,0 22 0,7 218 0,-1-237 0,1-1 0,1 1 0,0-1 0,1 0 0,1-1 0,0 1 0,1-1 0,17 23 0,-10-13 0,19 40 0,-10-5 0,-17-39 0,1 0 0,0-1 0,2-1 0,0 1 0,1-1 0,1-1 0,20 24 0,-18-26 0,0 1 0,-2 0 0,15 27 0,8 13 0,-24-44 0,0 0 0,1 0 0,1-1 0,-1-1 0,2 0 0,0-1 0,0 0 0,1-1 0,0-1 0,18 8 0,12 2 0,1-2 0,63 14 0,-89-25 0,11 2 0,-1 2 0,38 15 0,-45-16 0,0 0 0,0-1 0,1-1 0,0-1 0,48 3 0,127-10 0,-83-1 0,-22 4 0,95-3 0,-188 2 0,1 0 0,-1 0 0,0 0 0,0 0 0,0 0 0,0 0 0,0 0 0,0 0 0,0 0 0,0-1 0,0 1 0,0 0 0,1-1 0,-1 1 0,-1-1 0,1 1 0,0-1 0,0 1 0,0-1 0,0 0 0,0 0 0,0 1 0,-1-1 0,1 0 0,0 0 0,-1 0 0,1 0 0,0 0 0,-1 0 0,1 0 0,-1 0 0,0 0 0,1 0 0,-1 0 0,0 0 0,0 0 0,1 0 0,-1 0 0,0 0 0,0 0 0,0 0 0,0-1 0,-1 1 0,1 0 0,0 0 0,0 0 0,-1 0 0,1 0 0,0 0 0,-1 0 0,1 0 0,-1 0 0,0 0 0,1 0 0,-1 0 0,-1-1 0,-5-9 0,-1 0 0,-1 1 0,-15-16 0,17 18 0,-19-21 0,3-1 0,0-1 0,2-1 0,1-1 0,2-1 0,-24-61 0,42 94 0,-5-12 0,7 16 0,15 21 0,12 5 0,-10-11 0,-1 0 0,0 2 0,-1 0 0,-1 1 0,-1 0 0,-1 1 0,-1 1 0,13 29 0,7 14 0,-26-56 0,-2-1 0,1 1 0,-1 0 0,-1 1 0,0-1 0,0 1 0,3 18 0,-6-21 0,0 0 0,0 0 0,-1 0 0,0 0 0,0 0 0,-1 0 0,0 0 0,0 0 0,-5 14 0,4-18 0,0 1 0,0-1 0,-1 0 0,0 0 0,0 0 0,0-1 0,0 1 0,0-1 0,-1 1 0,1-1 0,-1 0 0,0 0 0,0-1 0,0 1 0,-1-1 0,1 0 0,-8 3 0,-84 22 0,45-14 0,-11 15 0,16-6 0,-65 22-1365,92-33-5461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51F25-C53D-426B-BFE8-5AC1AE5DBDF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9DCCC-EBE2-44AD-8EA0-6F319820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layers – no need to know the details of what is going on below!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2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Backward branches are usually taken (loops)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big is each register address?</a:t>
            </a:r>
          </a:p>
          <a:p>
            <a:r>
              <a:rPr lang="en-US"/>
              <a:t>How many registers do we have?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select the registers rs1 and rs2?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values can </a:t>
            </a:r>
            <a:r>
              <a:rPr lang="en-US" err="1"/>
              <a:t>ALUSel</a:t>
            </a:r>
            <a:r>
              <a:rPr lang="en-US"/>
              <a:t> take?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does </a:t>
            </a:r>
            <a:r>
              <a:rPr lang="en-US" err="1"/>
              <a:t>ImmSel</a:t>
            </a:r>
            <a:r>
              <a:rPr lang="en-US"/>
              <a:t> do?</a:t>
            </a:r>
          </a:p>
          <a:p>
            <a:r>
              <a:rPr lang="en-US"/>
              <a:t>What does </a:t>
            </a:r>
            <a:r>
              <a:rPr lang="en-US" err="1"/>
              <a:t>BSel</a:t>
            </a:r>
            <a:r>
              <a:rPr lang="en-US"/>
              <a:t>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need for memory access? The memory element!</a:t>
            </a:r>
          </a:p>
          <a:p>
            <a:r>
              <a:rPr lang="en-US"/>
              <a:t>How does the memory work?</a:t>
            </a:r>
          </a:p>
          <a:p>
            <a:r>
              <a:rPr lang="en-US"/>
              <a:t>Let us look at the new logic again:</a:t>
            </a:r>
          </a:p>
          <a:p>
            <a:r>
              <a:rPr lang="en-US"/>
              <a:t>When is the ALU path chosen? When is the mem path chosen? (what type of instructions?)</a:t>
            </a:r>
          </a:p>
          <a:p>
            <a:r>
              <a:rPr lang="en-US"/>
              <a:t>So far, what values can </a:t>
            </a:r>
            <a:r>
              <a:rPr lang="en-US" err="1"/>
              <a:t>MemRW</a:t>
            </a:r>
            <a:r>
              <a:rPr lang="en-US"/>
              <a:t> take?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BE87-573E-2C91-AA7D-A06E8FB4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F68CA-24FF-8E15-D873-65CD83B43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DC4FF-6E10-06AB-E917-68F525EC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03AD-0D57-4FE6-ACE4-B9D304D18AC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FF4DB-C8B3-69F3-2911-EE5BA958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ABAC-C05E-2E64-EE1E-605F9948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4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8B5D-6859-E4B9-A56C-97970CDF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639D0-CE82-42A8-67D9-CC4BD2E36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4DF2-AF8B-278D-CE05-2319D429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611B-982B-4359-A58A-26BD9A6BEEE3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6DD5-F695-DCAA-5ACF-73C1D61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FA68-66CE-3D62-D969-9C6E9D55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1FAA7-388F-06CC-0292-7E879A1F9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E8BA4-F48B-14C9-B09E-DC8C4940E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FEB74-68A7-3FCF-EA68-796CEB7D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6353-1D2B-49BC-BB6D-3077FCE5FC7A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84A82-C4E0-80CA-F118-DCCD5395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D4D58-4796-B811-AC2E-EF773F6D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9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B7A0-CA4C-E275-AB4A-9CFCA083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01" y="136526"/>
            <a:ext cx="11963400" cy="54451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BE53-7CEA-D0DB-83A6-C14935DE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03411"/>
            <a:ext cx="11963399" cy="52841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820F-791E-B27E-B780-B93D9B8F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00" y="6420596"/>
            <a:ext cx="2743200" cy="365125"/>
          </a:xfrm>
        </p:spPr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45DE-9338-07A4-D21A-82F8495F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596"/>
            <a:ext cx="4114800" cy="365125"/>
          </a:xfrm>
        </p:spPr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9EAC9-3BE6-3896-043D-FB329B32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420596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0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424A-6C63-651E-824C-8650CDB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B734-6EB8-D3C6-3F3C-A17FA7FF7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3730D3-3458-C1AA-9D50-95EF7FD8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00" y="6420596"/>
            <a:ext cx="2743200" cy="365125"/>
          </a:xfrm>
        </p:spPr>
        <p:txBody>
          <a:bodyPr/>
          <a:lstStyle/>
          <a:p>
            <a:fld id="{7450FD17-40D0-4A5B-BB4B-CF012C50E0A3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08A4BF-9934-9820-3F5C-7D4B4C06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596"/>
            <a:ext cx="4114800" cy="365125"/>
          </a:xfrm>
        </p:spPr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C7D603-E6D3-527D-F4BA-7898FDBB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420596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8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C9B9BC-953C-D5FF-84B2-8746933A0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814121"/>
            <a:ext cx="5858634" cy="5473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CF747-434E-9F6C-30A6-9CFB599919F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0868" y="781998"/>
            <a:ext cx="5858634" cy="5473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BC8947D-B27D-863E-0CE6-7D2DCA69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00" y="6420596"/>
            <a:ext cx="2743200" cy="365125"/>
          </a:xfrm>
        </p:spPr>
        <p:txBody>
          <a:bodyPr/>
          <a:lstStyle/>
          <a:p>
            <a:fld id="{07E0464C-7207-4298-A27C-0CEAF85D3DD1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8284EFB-2AB5-88D2-5273-CFE54A24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596"/>
            <a:ext cx="4114800" cy="365125"/>
          </a:xfrm>
        </p:spPr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081971-637C-596A-30C6-0FCC711F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420596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75F4B2-8EEA-F0D1-8F92-07F8868D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01" y="136526"/>
            <a:ext cx="11963400" cy="54451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3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54E7-161E-84EE-A998-F9738968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201B8-C4BF-AAD8-5012-B178423DD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6BC5-2B76-05BF-00EF-25DB4D53C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C56A0-3B90-EC6B-0073-2E95F05EA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79691-2729-9FDB-7478-B9EF0F643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154FA-94A1-8E6A-6919-9C528B84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C6FD9-E533-474A-B6EE-55984FE13D62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A825D-94E5-C0ED-EBB0-7D67A775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89F26-8E47-B45A-6A94-7959FDB6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8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F8C68B-ABAF-B974-EB92-F7D8EB83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01" y="136526"/>
            <a:ext cx="11963400" cy="54451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8B0620-4281-1D3E-B0F8-A3F1D6B86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00" y="6420596"/>
            <a:ext cx="2743200" cy="365125"/>
          </a:xfrm>
        </p:spPr>
        <p:txBody>
          <a:bodyPr/>
          <a:lstStyle/>
          <a:p>
            <a:fld id="{47B23172-8D41-4738-A432-4D3206FC8644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688F8A-ADA1-B1C3-4D15-FA1FA274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596"/>
            <a:ext cx="4114800" cy="365125"/>
          </a:xfrm>
        </p:spPr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392F26A-54FE-41DE-7056-B2EC791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420596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3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4CB6220-5E2C-8703-405E-6E93F86E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00" y="6420596"/>
            <a:ext cx="2743200" cy="365125"/>
          </a:xfrm>
        </p:spPr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708A77-2060-9511-42CE-70ED759D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596"/>
            <a:ext cx="4114800" cy="365125"/>
          </a:xfrm>
        </p:spPr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4D77C7-EBCB-51B8-37C3-C46C9FAA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420596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7143-8F1F-BDF2-F252-AC972982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8920-6253-79A7-2903-833A129C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1810-84B8-C9DC-7904-83258796A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3793-ADCE-E258-F301-285B3590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8B03-A2FE-4A5B-9E07-BF1C0DE672DE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7E422-E7BE-5D34-1953-B1DFE793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534D1-101B-EDF1-8662-D07C5F2C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F1D3-435A-0023-A5A4-408CC581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6A07C-12A8-53D0-72FD-965141917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B5BD9-260A-43CF-882F-55BFB3285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DAE1D-B29D-8CBB-D4AA-DDF13DD1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E692-BCBA-42BF-850D-AB6B5DEC5B4E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D9FF5-3929-F115-F46F-96B85766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F334E-6B07-E340-C533-15B56F82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984B3-9354-517C-BD13-AB90E8E7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A16FD-F630-17B3-5261-AD6449C2C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C67B-0846-3F7C-BFA9-FCA7273FA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F0F6-0EC4-42FE-90BB-D3E3FF2ECEF3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52DF7-A0FE-E262-FEBE-70008F333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C3926-610A-32C5-5CBE-B15C6F9C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C3541-01C1-4CA5-B68F-FEE868C7D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iitd.ac.in/~gsaurabhr" TargetMode="External"/><Relationship Id="rId2" Type="http://schemas.openxmlformats.org/officeDocument/2006/relationships/hyperlink" Target="mailto:gsaurabhr@iitd.ac.in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apankgandhi.com/" TargetMode="External"/><Relationship Id="rId4" Type="http://schemas.openxmlformats.org/officeDocument/2006/relationships/hyperlink" Target="mailto:tgandhi@ee.iitd.ac.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md.edu/~meesh/411/CA-onlin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customXml" Target="../ink/ink3.xml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customXml" Target="../ink/ink5.xml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0.png"/><Relationship Id="rId5" Type="http://schemas.openxmlformats.org/officeDocument/2006/relationships/customXml" Target="../ink/ink6.xml"/><Relationship Id="rId10" Type="http://schemas.openxmlformats.org/officeDocument/2006/relationships/image" Target="../media/image65.png"/><Relationship Id="rId4" Type="http://schemas.openxmlformats.org/officeDocument/2006/relationships/image" Target="../media/image47.png"/><Relationship Id="rId9" Type="http://schemas.openxmlformats.org/officeDocument/2006/relationships/customXml" Target="../ink/ink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customXml" Target="../ink/ink10.xml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67.png"/><Relationship Id="rId4" Type="http://schemas.openxmlformats.org/officeDocument/2006/relationships/image" Target="../media/image47.png"/><Relationship Id="rId9" Type="http://schemas.openxmlformats.org/officeDocument/2006/relationships/customXml" Target="../ink/ink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2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12" Type="http://schemas.openxmlformats.org/officeDocument/2006/relationships/customXml" Target="../ink/ink17.xml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5" Type="http://schemas.openxmlformats.org/officeDocument/2006/relationships/image" Target="../media/image73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70.png"/><Relationship Id="rId14" Type="http://schemas.openxmlformats.org/officeDocument/2006/relationships/customXml" Target="../ink/ink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ciitd.sharepoint.com/:b:/s/2301-ELL305COMPUTERARCHITECTURE/ESLvIJrZE01Opv2FMoXfgWkB9oZfjsc0ryirz7bxmrYNqQ?e=t5zZcU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BF426-F478-A825-09D9-F8AAF58E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0" y="2952247"/>
            <a:ext cx="3584434" cy="214005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Saurabh Gandhi</a:t>
            </a:r>
          </a:p>
          <a:p>
            <a:pPr marL="0" indent="0">
              <a:buNone/>
            </a:pPr>
            <a:r>
              <a:rPr lang="en-US" sz="1800">
                <a:hlinkClick r:id="rId2"/>
              </a:rPr>
              <a:t>gsaurabhr@iitd.ac.in</a:t>
            </a:r>
            <a:endParaRPr lang="en-US" sz="1800"/>
          </a:p>
          <a:p>
            <a:pPr marL="0" indent="0">
              <a:buNone/>
            </a:pPr>
            <a:r>
              <a:rPr lang="en-US" sz="1800">
                <a:hlinkClick r:id="rId3"/>
              </a:rPr>
              <a:t>https://web.iitd.ac.in/~gsaurabhr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Room 323, Block-2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Course coordinator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389F-8426-DEA8-C7C5-6F7EBFE28E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0868" y="2920124"/>
            <a:ext cx="3584434" cy="21400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Tapan Kumar Gandhi</a:t>
            </a:r>
          </a:p>
          <a:p>
            <a:pPr marL="0" indent="0">
              <a:buNone/>
            </a:pPr>
            <a:r>
              <a:rPr lang="en-US" sz="1800">
                <a:hlinkClick r:id="rId4"/>
              </a:rPr>
              <a:t>tgandhi@ee.iitd.ac.in</a:t>
            </a:r>
            <a:endParaRPr lang="en-US" sz="1800"/>
          </a:p>
          <a:p>
            <a:pPr marL="0" indent="0">
              <a:buNone/>
            </a:pPr>
            <a:r>
              <a:rPr lang="en-US" sz="1800">
                <a:hlinkClick r:id="rId5"/>
              </a:rPr>
              <a:t>https://tapankgandhi.com/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Room 413A, Block-2</a:t>
            </a:r>
            <a:endParaRPr lang="en-US" sz="18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2EE27E-0D60-F41D-DCF1-79474F71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144138"/>
            <a:ext cx="11963400" cy="881744"/>
          </a:xfr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pPr algn="ctr"/>
            <a:r>
              <a:rPr lang="en-US" sz="3600">
                <a:solidFill>
                  <a:srgbClr val="FFC000"/>
                </a:solidFill>
              </a:rPr>
              <a:t>ELL305: Computer Architecture</a:t>
            </a:r>
            <a:br>
              <a:rPr lang="en-US" sz="3600">
                <a:solidFill>
                  <a:srgbClr val="FFC000"/>
                </a:solidFill>
              </a:rPr>
            </a:br>
            <a:r>
              <a:rPr lang="en-US" sz="3600">
                <a:solidFill>
                  <a:srgbClr val="FFC000"/>
                </a:solidFill>
              </a:rPr>
              <a:t>Microarchitecture: Data and Control Path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C9A5C-B10C-0AD7-CD35-E1487F2924AE}"/>
              </a:ext>
            </a:extLst>
          </p:cNvPr>
          <p:cNvSpPr txBox="1">
            <a:spLocks/>
          </p:cNvSpPr>
          <p:nvPr/>
        </p:nvSpPr>
        <p:spPr>
          <a:xfrm>
            <a:off x="1733777" y="2233790"/>
            <a:ext cx="2168751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Instructors: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4A0B0D-FD68-B304-C7CC-3A2BCE05B858}"/>
              </a:ext>
            </a:extLst>
          </p:cNvPr>
          <p:cNvSpPr txBox="1">
            <a:spLocks/>
          </p:cNvSpPr>
          <p:nvPr/>
        </p:nvSpPr>
        <p:spPr>
          <a:xfrm>
            <a:off x="5011624" y="5234124"/>
            <a:ext cx="2168751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Fall 2023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419EE-160F-0570-DC3B-4210914F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8F88-A792-4661-A37D-F8198CFF97E5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0CB0D-E927-97A0-E9C6-1A461218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D4764-BFA9-50E6-BCF5-D5331CED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9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CA5BE-7E4D-7E72-366C-02B790D4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5279D-5404-A4D4-992F-B0BAE16F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9C8A-2C36-80A5-62FA-E6DA5859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4EB6E-B840-AA0F-C5D5-88CF917D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91" y="1313848"/>
            <a:ext cx="8359617" cy="42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1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A6548-5560-4D3A-7EAD-A74300FD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A60E1-E711-5D79-B9BE-4B1B42CD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6087B-6B4E-FDF9-32BD-520D7769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FFBF5-9232-3A8A-D780-015D5137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945205"/>
            <a:ext cx="8057321" cy="49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950EB-3A07-751D-3D13-5EABE96B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EDAC0-5654-9766-1D7E-D0B65881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EDF61-8A84-E7D6-745E-8B006A96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A5DF9-5801-E5B6-50FB-6A5763C9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52" y="106240"/>
            <a:ext cx="7358895" cy="4618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2B19A-0E63-61B5-605D-79693129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31" y="4724581"/>
            <a:ext cx="616353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22F75-D16C-3327-D044-FADE1409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EC6F4-2601-6F98-B66B-7C3C22FC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22E5-B959-87F2-9112-15E548BB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74A7C-8C7B-633D-DBDE-F195D3C20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86"/>
          <a:stretch/>
        </p:blipFill>
        <p:spPr>
          <a:xfrm>
            <a:off x="1972725" y="4960620"/>
            <a:ext cx="10093175" cy="1338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C5F11-FA89-D4E9-AEC6-F4051B2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94" y="158761"/>
            <a:ext cx="6173061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3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36BEC-FDDC-3A74-2E3A-02A97DED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9B66F-3DF0-CB05-68C0-C63F1B9C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763B9-550C-9A09-482C-C8AC8065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DDFB6-84EB-EBF1-CC13-56FC34FE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0" y="72279"/>
            <a:ext cx="6782747" cy="4553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A8480-12E6-E0F2-A2AE-197C5755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11" y="4625864"/>
            <a:ext cx="8924490" cy="17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1527C-004C-7847-B4EE-E7553B8C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10E1-9800-4FFB-125D-1008699D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2765D-0ACC-B51E-68BA-10E2E905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2DB2-E600-12F8-418E-2C2FC7C1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93" y="822014"/>
            <a:ext cx="7151814" cy="52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979D5-0A15-9218-18C8-CFB5CD3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5B51-AD87-4A59-8C03-C1CE4A48CC8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E3F6F-E975-F69A-45AE-B3325F33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1C9FA-AB68-A519-C7B0-86E8249D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5514A-7062-BD9C-0A5C-D14EFA1E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99" y="806776"/>
            <a:ext cx="7587602" cy="52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3011944"/>
            <a:ext cx="11963399" cy="3275568"/>
          </a:xfrm>
        </p:spPr>
        <p:txBody>
          <a:bodyPr/>
          <a:lstStyle/>
          <a:p>
            <a:r>
              <a:rPr lang="en-US"/>
              <a:t>Executes arithmetic and logical operations</a:t>
            </a:r>
          </a:p>
          <a:p>
            <a:endParaRPr lang="en-US"/>
          </a:p>
          <a:p>
            <a:r>
              <a:rPr lang="en-US"/>
              <a:t>Contains an arithmetic and logical unit (ALU)</a:t>
            </a:r>
          </a:p>
          <a:p>
            <a:endParaRPr lang="en-US"/>
          </a:p>
          <a:p>
            <a:r>
              <a:rPr lang="en-US"/>
              <a:t>Compute the effective address of load-store operations</a:t>
            </a:r>
          </a:p>
          <a:p>
            <a:endParaRPr lang="en-US"/>
          </a:p>
          <a:p>
            <a:r>
              <a:rPr lang="en-US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18" y="1003411"/>
            <a:ext cx="9573961" cy="16861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393926" y="1119883"/>
            <a:ext cx="1438381" cy="1520575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3011944"/>
            <a:ext cx="11963399" cy="3275568"/>
          </a:xfrm>
        </p:spPr>
        <p:txBody>
          <a:bodyPr/>
          <a:lstStyle/>
          <a:p>
            <a:r>
              <a:rPr lang="en-US"/>
              <a:t>Processing load-store instructions (accessing main memory)</a:t>
            </a:r>
          </a:p>
          <a:p>
            <a:endParaRPr lang="en-US"/>
          </a:p>
          <a:p>
            <a:r>
              <a:rPr lang="en-US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18" y="1003411"/>
            <a:ext cx="9573961" cy="16861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7459030" y="1130157"/>
            <a:ext cx="1438381" cy="1520575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6119912" y="1136495"/>
            <a:ext cx="5945987" cy="5284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" y="1003411"/>
            <a:ext cx="5884174" cy="5284101"/>
          </a:xfrm>
        </p:spPr>
        <p:txBody>
          <a:bodyPr/>
          <a:lstStyle/>
          <a:p>
            <a:r>
              <a:rPr lang="en-US"/>
              <a:t>Datapath: contains the hardware necessary to perform operations required by the processor</a:t>
            </a:r>
            <a:br>
              <a:rPr lang="en-US"/>
            </a:br>
            <a:br>
              <a:rPr lang="en-US"/>
            </a:br>
            <a:r>
              <a:rPr lang="en-US"/>
              <a:t>Reacts to what the controller tells it! (</a:t>
            </a:r>
            <a:r>
              <a:rPr lang="en-US" err="1"/>
              <a:t>ie</a:t>
            </a:r>
            <a:r>
              <a:rPr lang="en-US"/>
              <a:t>. “I was told to do an add, so I’ll feed these arguments through an adder)</a:t>
            </a:r>
          </a:p>
          <a:p>
            <a:endParaRPr lang="en-US"/>
          </a:p>
          <a:p>
            <a:r>
              <a:rPr lang="en-US"/>
              <a:t>Control: decides what each piece of the </a:t>
            </a:r>
            <a:r>
              <a:rPr lang="en-US" err="1"/>
              <a:t>datapath</a:t>
            </a:r>
            <a:r>
              <a:rPr lang="en-US"/>
              <a:t> should do</a:t>
            </a:r>
            <a:br>
              <a:rPr lang="en-US"/>
            </a:br>
            <a:br>
              <a:rPr lang="en-US"/>
            </a:br>
            <a:r>
              <a:rPr lang="en-US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82" y="107117"/>
            <a:ext cx="3186245" cy="14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20C57B-8823-3F24-4881-B454FC94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Policies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CE87A7-C78A-B764-7218-97DE55FD1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817123"/>
            <a:ext cx="11963399" cy="5470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accent4"/>
                </a:solidFill>
              </a:rPr>
              <a:t>Evaluation</a:t>
            </a:r>
          </a:p>
          <a:p>
            <a:pPr lvl="1">
              <a:buFontTx/>
              <a:buChar char="-"/>
            </a:pPr>
            <a:r>
              <a:rPr lang="en-US" sz="1600"/>
              <a:t>Minor exam: 40 marks</a:t>
            </a:r>
          </a:p>
          <a:p>
            <a:pPr lvl="1">
              <a:buFontTx/>
              <a:buChar char="-"/>
            </a:pPr>
            <a:r>
              <a:rPr lang="en-US" sz="1600"/>
              <a:t>Major exam: 40 marks</a:t>
            </a:r>
          </a:p>
          <a:p>
            <a:pPr lvl="1">
              <a:buFontTx/>
              <a:buChar char="-"/>
            </a:pPr>
            <a:r>
              <a:rPr lang="en-US" sz="1600"/>
              <a:t>In class participation / surprise quiz / </a:t>
            </a:r>
            <a:r>
              <a:rPr lang="en-US" sz="1600" b="1"/>
              <a:t>assignments</a:t>
            </a:r>
            <a:r>
              <a:rPr lang="en-US" sz="1600"/>
              <a:t>: 20 marks (</a:t>
            </a:r>
            <a:r>
              <a:rPr lang="en-US" sz="1600" b="1"/>
              <a:t>normalized based on all evaluations except minor and major</a:t>
            </a:r>
            <a:r>
              <a:rPr lang="en-US" sz="1600"/>
              <a:t>)</a:t>
            </a:r>
          </a:p>
          <a:p>
            <a:pPr lvl="1">
              <a:buFontTx/>
              <a:buChar char="-"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chemeClr val="accent4"/>
                </a:solidFill>
              </a:rPr>
              <a:t>Attendance</a:t>
            </a:r>
            <a:r>
              <a:rPr lang="en-US" sz="1600"/>
              <a:t>: no separate policy other than the in-class evaluation component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chemeClr val="accent4"/>
                </a:solidFill>
              </a:rPr>
              <a:t>Grading</a:t>
            </a:r>
            <a:r>
              <a:rPr lang="en-US" sz="1600"/>
              <a:t> will be relative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chemeClr val="accent4"/>
                </a:solidFill>
              </a:rPr>
              <a:t>Audit</a:t>
            </a:r>
            <a:r>
              <a:rPr lang="en-US" sz="1600">
                <a:solidFill>
                  <a:srgbClr val="009999"/>
                </a:solidFill>
              </a:rPr>
              <a:t> </a:t>
            </a:r>
            <a:r>
              <a:rPr lang="en-US" sz="1600">
                <a:solidFill>
                  <a:schemeClr val="accent4"/>
                </a:solidFill>
              </a:rPr>
              <a:t>pass</a:t>
            </a:r>
            <a:r>
              <a:rPr lang="en-US" sz="1600"/>
              <a:t>: 30 marks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chemeClr val="accent4"/>
                </a:solidFill>
              </a:rPr>
              <a:t>Re-exam</a:t>
            </a:r>
            <a:r>
              <a:rPr lang="en-US" sz="1600"/>
              <a:t>: No re-examinations. If you are unable to attend an exam (</a:t>
            </a:r>
            <a:r>
              <a:rPr lang="en-US" sz="1600" b="1"/>
              <a:t>minor/major</a:t>
            </a:r>
            <a:r>
              <a:rPr lang="en-US" sz="1600"/>
              <a:t>), you need to give prior intimation at least 1 hour in advance, with documentary evidence for the reason for missing the exam (from or vetted by IITD hospital). In such cases, the score for up to 1 exam will be extrapolated from the remaining evaluation components.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AE2A-6945-02FD-0402-1DDB3FED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D545-6B7A-4B8B-9819-06AEA0FDEDD9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6FDD-B645-12AF-9459-195974A6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8BD83-D11D-578C-6693-6023209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78" y="772379"/>
            <a:ext cx="7568045" cy="55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21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7263" y="0"/>
            <a:ext cx="3863975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533400" y="632898"/>
            <a:ext cx="6400801" cy="5787698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9050" y="6225102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get here?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78" y="772379"/>
            <a:ext cx="7568045" cy="55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D88D-5999-D1E9-AD63-BD2DC6AB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 note: Accessing data via address and data 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F8F37-0FD1-FC26-41DD-B0FF0477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F118-3861-2F1A-01FA-CB6E5761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10D6D-2BE0-7C53-BB5B-A28E01DB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34C45-B975-D51E-9DAB-BC72A284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611" y="681038"/>
            <a:ext cx="7680778" cy="57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D88D-5999-D1E9-AD63-BD2DC6AB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 note: Accessing data via address and data 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F8F37-0FD1-FC26-41DD-B0FF0477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F118-3861-2F1A-01FA-CB6E5761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10D6D-2BE0-7C53-BB5B-A28E01DB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24</a:t>
            </a:fld>
            <a:endParaRPr lang="en-US"/>
          </a:p>
        </p:txBody>
      </p:sp>
      <p:pic>
        <p:nvPicPr>
          <p:cNvPr id="1028" name="Picture 4" descr="What Are CPU Registers ? | Types Of Registers , Functions | COA">
            <a:extLst>
              <a:ext uri="{FF2B5EF4-FFF2-40B4-BE49-F238E27FC236}">
                <a16:creationId xmlns:a16="http://schemas.microsoft.com/office/drawing/2014/main" id="{DFB0BAC8-8791-E59D-7C41-D809764C1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59" y="766523"/>
            <a:ext cx="8440281" cy="55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4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</a:t>
            </a:r>
            <a:r>
              <a:rPr lang="en-US" err="1"/>
              <a:t>datapath</a:t>
            </a:r>
            <a:r>
              <a:rPr lang="en-US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880702"/>
            <a:ext cx="11963399" cy="44068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Let us work with an example instruction: add t0 t2 t3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steps do you need to execute? Remember we had a list of 5 steps: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1. Fetch: </a:t>
            </a:r>
            <a:r>
              <a:rPr lang="en-US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/>
              <a:t>2.1 Decode (parse the instruction and extract different fields): </a:t>
            </a:r>
            <a:r>
              <a:rPr lang="fr-FR">
                <a:solidFill>
                  <a:srgbClr val="FFC000"/>
                </a:solidFill>
              </a:rPr>
              <a:t>rd = t0; rs1 = t2; rs2 = t3</a:t>
            </a:r>
            <a:endParaRPr lang="en-US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/>
              <a:t>2.2 Operand fetch (read data): </a:t>
            </a:r>
            <a:r>
              <a:rPr lang="en-US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/>
              <a:t>3. Execute (perform operation): </a:t>
            </a:r>
            <a:r>
              <a:rPr lang="en-US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/>
              <a:t>5. Write results back into register: </a:t>
            </a:r>
            <a:r>
              <a:rPr lang="en-US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224"/>
            <a:ext cx="12192000" cy="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232AE3E-4B08-C0DA-D87D-BA4A36F29984}"/>
              </a:ext>
            </a:extLst>
          </p:cNvPr>
          <p:cNvGrpSpPr/>
          <p:nvPr/>
        </p:nvGrpSpPr>
        <p:grpSpPr>
          <a:xfrm>
            <a:off x="1163159" y="2478277"/>
            <a:ext cx="4292958" cy="2905531"/>
            <a:chOff x="1163159" y="2478277"/>
            <a:chExt cx="4292958" cy="29055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CD1821-6BC1-AD5F-8C8A-F03544E4C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159" y="2478278"/>
              <a:ext cx="4229690" cy="290553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0FE5C1-9320-F6E6-A727-5A03BCBEF538}"/>
                </a:ext>
              </a:extLst>
            </p:cNvPr>
            <p:cNvSpPr/>
            <p:nvPr/>
          </p:nvSpPr>
          <p:spPr>
            <a:xfrm>
              <a:off x="4288869" y="2478277"/>
              <a:ext cx="1167248" cy="1767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R-type instructions: Fetch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7A29-87FE-8BF7-B770-4F0C03A7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" y="1003412"/>
            <a:ext cx="6673050" cy="408881"/>
          </a:xfrm>
        </p:spPr>
        <p:txBody>
          <a:bodyPr>
            <a:normAutofit lnSpcReduction="10000"/>
          </a:bodyPr>
          <a:lstStyle/>
          <a:p>
            <a:r>
              <a:rPr lang="en-US"/>
              <a:t>PC holds the address of our current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4" descr="What Are CPU Registers ? | Types Of Registers , Functions | COA">
            <a:extLst>
              <a:ext uri="{FF2B5EF4-FFF2-40B4-BE49-F238E27FC236}">
                <a16:creationId xmlns:a16="http://schemas.microsoft.com/office/drawing/2014/main" id="{AE1DD7D2-8AEB-9BCE-55A3-1D7273177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t="10216" r="4425" b="5281"/>
          <a:stretch/>
        </p:blipFill>
        <p:spPr bwMode="auto">
          <a:xfrm>
            <a:off x="6799152" y="72279"/>
            <a:ext cx="5290347" cy="32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F81AF8-3DFB-B86A-4DDD-34F182A6AC77}"/>
              </a:ext>
            </a:extLst>
          </p:cNvPr>
          <p:cNvSpPr/>
          <p:nvPr/>
        </p:nvSpPr>
        <p:spPr>
          <a:xfrm>
            <a:off x="1702052" y="2450941"/>
            <a:ext cx="1167248" cy="10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7F3AF-24EE-B5BD-7BA2-5873817FEEC4}"/>
              </a:ext>
            </a:extLst>
          </p:cNvPr>
          <p:cNvSpPr/>
          <p:nvPr/>
        </p:nvSpPr>
        <p:spPr>
          <a:xfrm>
            <a:off x="1099891" y="2332244"/>
            <a:ext cx="264059" cy="1840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0C07A-CF1B-E575-06A6-F6AF59AF0C6B}"/>
              </a:ext>
            </a:extLst>
          </p:cNvPr>
          <p:cNvSpPr/>
          <p:nvPr/>
        </p:nvSpPr>
        <p:spPr>
          <a:xfrm>
            <a:off x="1821579" y="3457399"/>
            <a:ext cx="1167248" cy="10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FF2C2D3-8E36-3687-0FCE-3C353A15B737}"/>
              </a:ext>
            </a:extLst>
          </p:cNvPr>
          <p:cNvSpPr txBox="1">
            <a:spLocks/>
          </p:cNvSpPr>
          <p:nvPr/>
        </p:nvSpPr>
        <p:spPr>
          <a:xfrm>
            <a:off x="126101" y="1825544"/>
            <a:ext cx="6673050" cy="408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does PC change after an R-Type is executed?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9284F4-ACA8-291A-B116-70858B464578}"/>
              </a:ext>
            </a:extLst>
          </p:cNvPr>
          <p:cNvSpPr txBox="1">
            <a:spLocks/>
          </p:cNvSpPr>
          <p:nvPr/>
        </p:nvSpPr>
        <p:spPr>
          <a:xfrm>
            <a:off x="102501" y="1416662"/>
            <a:ext cx="6673050" cy="408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IMEM?</a:t>
            </a:r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9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EB9C7E1-7CE7-F31E-E306-A1E0A214E113}"/>
              </a:ext>
            </a:extLst>
          </p:cNvPr>
          <p:cNvGrpSpPr/>
          <p:nvPr/>
        </p:nvGrpSpPr>
        <p:grpSpPr>
          <a:xfrm>
            <a:off x="638058" y="2719334"/>
            <a:ext cx="4292958" cy="2905531"/>
            <a:chOff x="638058" y="2719334"/>
            <a:chExt cx="4292958" cy="290553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5B7A59-2791-D641-5B6F-9EE0985DAC3A}"/>
                </a:ext>
              </a:extLst>
            </p:cNvPr>
            <p:cNvGrpSpPr/>
            <p:nvPr/>
          </p:nvGrpSpPr>
          <p:grpSpPr>
            <a:xfrm>
              <a:off x="638058" y="2719334"/>
              <a:ext cx="4292958" cy="2905531"/>
              <a:chOff x="1163159" y="2478277"/>
              <a:chExt cx="4292958" cy="290553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264A3DC-F867-C926-B7AB-88183CAF2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3159" y="2478278"/>
                <a:ext cx="4229690" cy="290553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7A946B-8A2B-D2E4-FA9C-B39A48C768CD}"/>
                  </a:ext>
                </a:extLst>
              </p:cNvPr>
              <p:cNvSpPr/>
              <p:nvPr/>
            </p:nvSpPr>
            <p:spPr>
              <a:xfrm>
                <a:off x="4288869" y="2478277"/>
                <a:ext cx="1167248" cy="17677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4CDBB0-0352-3B65-4C92-93F1BDBD3C81}"/>
                </a:ext>
              </a:extLst>
            </p:cNvPr>
            <p:cNvSpPr/>
            <p:nvPr/>
          </p:nvSpPr>
          <p:spPr>
            <a:xfrm>
              <a:off x="638058" y="2719334"/>
              <a:ext cx="1552881" cy="1767797"/>
            </a:xfrm>
            <a:prstGeom prst="rect">
              <a:avLst/>
            </a:prstGeom>
            <a:solidFill>
              <a:srgbClr val="A9D18E">
                <a:alpha val="10196"/>
              </a:srgbClr>
            </a:solidFill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8E2C54-4DD1-7979-B3F1-C9A4EA94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R-type instructions: 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64CB-0AA6-3E51-E5A8-28506C0B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03412"/>
            <a:ext cx="11963399" cy="463249"/>
          </a:xfrm>
        </p:spPr>
        <p:txBody>
          <a:bodyPr/>
          <a:lstStyle/>
          <a:p>
            <a:r>
              <a:rPr lang="en-US"/>
              <a:t>Parse instruction fields (</a:t>
            </a:r>
            <a:r>
              <a:rPr lang="en-US" err="1"/>
              <a:t>rd</a:t>
            </a:r>
            <a:r>
              <a:rPr lang="en-US"/>
              <a:t>, rs1, rs2, operation…) from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BA72E-FAE1-921B-A35A-3455E9FB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C41-B3EC-7B44-1486-BB1FB43F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52A0-2E92-616A-73C5-423E01AB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AE0FE-B716-C169-2346-7CEA613B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8742"/>
            <a:ext cx="12192000" cy="771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A2AED-FC2A-0C50-6CF5-C933D8252B23}"/>
              </a:ext>
            </a:extLst>
          </p:cNvPr>
          <p:cNvSpPr txBox="1"/>
          <p:nvPr/>
        </p:nvSpPr>
        <p:spPr>
          <a:xfrm>
            <a:off x="6326215" y="2971413"/>
            <a:ext cx="53255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Register file!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Circuits for reading and writing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What are the inputs to the register file?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What are the outputs of the register file?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FC1CF-27E5-423E-0A0F-F1E9612F514A}"/>
              </a:ext>
            </a:extLst>
          </p:cNvPr>
          <p:cNvSpPr txBox="1"/>
          <p:nvPr/>
        </p:nvSpPr>
        <p:spPr>
          <a:xfrm>
            <a:off x="6326215" y="2510412"/>
            <a:ext cx="532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Where do the registers reside?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75BE29-C213-6773-3A32-EE57F81EFBCF}"/>
              </a:ext>
            </a:extLst>
          </p:cNvPr>
          <p:cNvGrpSpPr/>
          <p:nvPr/>
        </p:nvGrpSpPr>
        <p:grpSpPr>
          <a:xfrm>
            <a:off x="507247" y="2661719"/>
            <a:ext cx="4423769" cy="2956777"/>
            <a:chOff x="507247" y="2661719"/>
            <a:chExt cx="4423769" cy="29567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DCAA4E-5009-07D1-AEDF-D098E5128270}"/>
                </a:ext>
              </a:extLst>
            </p:cNvPr>
            <p:cNvGrpSpPr/>
            <p:nvPr/>
          </p:nvGrpSpPr>
          <p:grpSpPr>
            <a:xfrm>
              <a:off x="507247" y="2661719"/>
              <a:ext cx="4423769" cy="2956777"/>
              <a:chOff x="507247" y="2661719"/>
              <a:chExt cx="4423769" cy="295677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923F205-3E33-C570-2519-5D876D9E847F}"/>
                  </a:ext>
                </a:extLst>
              </p:cNvPr>
              <p:cNvGrpSpPr/>
              <p:nvPr/>
            </p:nvGrpSpPr>
            <p:grpSpPr>
              <a:xfrm>
                <a:off x="507247" y="2661719"/>
                <a:ext cx="4423769" cy="2956777"/>
                <a:chOff x="1032348" y="2408304"/>
                <a:chExt cx="4423769" cy="295677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554B822F-4D53-25E4-C0A7-09AE93F798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32348" y="2408304"/>
                  <a:ext cx="4360501" cy="2956777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7C1510-D4A7-210F-0E46-DE29AF20B8FB}"/>
                    </a:ext>
                  </a:extLst>
                </p:cNvPr>
                <p:cNvSpPr/>
                <p:nvPr/>
              </p:nvSpPr>
              <p:spPr>
                <a:xfrm>
                  <a:off x="5269117" y="2478277"/>
                  <a:ext cx="187000" cy="1876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220A77-0754-506F-B19F-B2195E0BDB74}"/>
                  </a:ext>
                </a:extLst>
              </p:cNvPr>
              <p:cNvSpPr/>
              <p:nvPr/>
            </p:nvSpPr>
            <p:spPr>
              <a:xfrm>
                <a:off x="2103346" y="3332606"/>
                <a:ext cx="647917" cy="12121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F2C5A8-4671-E69A-4F39-C932E0809EDE}"/>
                </a:ext>
              </a:extLst>
            </p:cNvPr>
            <p:cNvSpPr/>
            <p:nvPr/>
          </p:nvSpPr>
          <p:spPr>
            <a:xfrm>
              <a:off x="574790" y="2737856"/>
              <a:ext cx="1552881" cy="1942786"/>
            </a:xfrm>
            <a:prstGeom prst="rect">
              <a:avLst/>
            </a:prstGeom>
            <a:solidFill>
              <a:srgbClr val="A9D18E">
                <a:alpha val="10196"/>
              </a:srgbClr>
            </a:solidFill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66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build="p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F98-482A-623F-5378-CB775338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12302-D635-E3BB-3105-6B99280D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Register File consists of 32 registers:</a:t>
            </a:r>
          </a:p>
          <a:p>
            <a:pPr lvl="1"/>
            <a:r>
              <a:rPr lang="en-US"/>
              <a:t>Output ports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portA</a:t>
            </a:r>
            <a:r>
              <a:rPr lang="en-US"/>
              <a:t> and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portB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/>
              <a:t>Input port </a:t>
            </a:r>
            <a:r>
              <a:rPr lang="en-US" err="1">
                <a:solidFill>
                  <a:srgbClr val="7030A0"/>
                </a:solidFill>
              </a:rPr>
              <a:t>portW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Register selection</a:t>
            </a:r>
          </a:p>
          <a:p>
            <a:pPr lvl="1"/>
            <a:r>
              <a:rPr lang="en-US"/>
              <a:t>Place data of register </a:t>
            </a:r>
            <a:r>
              <a:rPr lang="en-US">
                <a:solidFill>
                  <a:srgbClr val="7030A0"/>
                </a:solidFill>
              </a:rPr>
              <a:t>RA</a:t>
            </a:r>
            <a:r>
              <a:rPr lang="en-US"/>
              <a:t> (number) onto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portA</a:t>
            </a:r>
            <a:r>
              <a:rPr lang="en-US"/>
              <a:t> </a:t>
            </a:r>
          </a:p>
          <a:p>
            <a:pPr lvl="1"/>
            <a:r>
              <a:rPr lang="en-US"/>
              <a:t>Place data of register </a:t>
            </a:r>
            <a:r>
              <a:rPr lang="en-US">
                <a:solidFill>
                  <a:srgbClr val="7030A0"/>
                </a:solidFill>
              </a:rPr>
              <a:t>RB</a:t>
            </a:r>
            <a:r>
              <a:rPr lang="en-US"/>
              <a:t> (number) onto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portB</a:t>
            </a:r>
            <a:r>
              <a:rPr lang="en-US"/>
              <a:t> </a:t>
            </a:r>
          </a:p>
          <a:p>
            <a:pPr lvl="1"/>
            <a:r>
              <a:rPr lang="en-US"/>
              <a:t>Store data on </a:t>
            </a:r>
            <a:r>
              <a:rPr lang="en-US" err="1"/>
              <a:t>portW</a:t>
            </a:r>
            <a:r>
              <a:rPr lang="en-US"/>
              <a:t> into register </a:t>
            </a:r>
            <a:r>
              <a:rPr lang="en-US">
                <a:solidFill>
                  <a:srgbClr val="7030A0"/>
                </a:solidFill>
              </a:rPr>
              <a:t>RW</a:t>
            </a:r>
            <a:r>
              <a:rPr lang="en-US"/>
              <a:t> (number) when </a:t>
            </a:r>
            <a:r>
              <a:rPr lang="en-US">
                <a:solidFill>
                  <a:srgbClr val="7030A0"/>
                </a:solidFill>
              </a:rPr>
              <a:t>Write Enable </a:t>
            </a:r>
            <a:r>
              <a:rPr lang="en-US"/>
              <a:t>is 1</a:t>
            </a:r>
          </a:p>
          <a:p>
            <a:r>
              <a:rPr lang="en-US"/>
              <a:t>Clock input (CLK) </a:t>
            </a:r>
          </a:p>
          <a:p>
            <a:pPr lvl="1"/>
            <a:r>
              <a:rPr lang="en-US"/>
              <a:t>CLK is passed to all internal registers so they can be written to if they match RW and Write Enable is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5E265-15B3-68A0-2339-5BE7484F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4767-711A-32A0-B886-0B0CA4B1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DED9-CFDF-44F5-0F37-0B16F7D4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8C97E-48CE-F637-D18A-C2E37596EF2C}"/>
              </a:ext>
            </a:extLst>
          </p:cNvPr>
          <p:cNvGrpSpPr/>
          <p:nvPr/>
        </p:nvGrpSpPr>
        <p:grpSpPr>
          <a:xfrm>
            <a:off x="7908709" y="309846"/>
            <a:ext cx="4024334" cy="2188911"/>
            <a:chOff x="7908709" y="309846"/>
            <a:chExt cx="4024334" cy="21889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96F70-85B9-7F25-4E38-F73E97514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58DCE8-F5D4-5ED4-8A54-CE0FB07CB5CE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5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6F711-46D7-1C59-229C-F78946CB2FAA}"/>
              </a:ext>
            </a:extLst>
          </p:cNvPr>
          <p:cNvGrpSpPr/>
          <p:nvPr/>
        </p:nvGrpSpPr>
        <p:grpSpPr>
          <a:xfrm>
            <a:off x="507247" y="2661719"/>
            <a:ext cx="4423769" cy="2956777"/>
            <a:chOff x="507247" y="2661719"/>
            <a:chExt cx="4423769" cy="295677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96BC41-EFF1-09F7-336C-0ED719BA15D8}"/>
                </a:ext>
              </a:extLst>
            </p:cNvPr>
            <p:cNvGrpSpPr/>
            <p:nvPr/>
          </p:nvGrpSpPr>
          <p:grpSpPr>
            <a:xfrm>
              <a:off x="507247" y="2661719"/>
              <a:ext cx="4423769" cy="2956777"/>
              <a:chOff x="1032348" y="2408304"/>
              <a:chExt cx="4423769" cy="295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FC32532-0693-0569-51B6-6C3D8D53E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32348" y="2408304"/>
                <a:ext cx="4360501" cy="2956777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A35543-9814-8BE9-EF1A-E08A43EA7D6E}"/>
                  </a:ext>
                </a:extLst>
              </p:cNvPr>
              <p:cNvSpPr/>
              <p:nvPr/>
            </p:nvSpPr>
            <p:spPr>
              <a:xfrm>
                <a:off x="5269117" y="2478277"/>
                <a:ext cx="187000" cy="1876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56EF08-1691-8267-D698-209F1E2B6C42}"/>
                </a:ext>
              </a:extLst>
            </p:cNvPr>
            <p:cNvSpPr/>
            <p:nvPr/>
          </p:nvSpPr>
          <p:spPr>
            <a:xfrm>
              <a:off x="574790" y="2737856"/>
              <a:ext cx="1552881" cy="1942786"/>
            </a:xfrm>
            <a:prstGeom prst="rect">
              <a:avLst/>
            </a:prstGeom>
            <a:solidFill>
              <a:srgbClr val="A9D18E">
                <a:alpha val="10196"/>
              </a:srgbClr>
            </a:solidFill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8E2C54-4DD1-7979-B3F1-C9A4EA94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R-type instructions: 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64CB-0AA6-3E51-E5A8-28506C0B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03412"/>
            <a:ext cx="11963399" cy="463249"/>
          </a:xfrm>
        </p:spPr>
        <p:txBody>
          <a:bodyPr/>
          <a:lstStyle/>
          <a:p>
            <a:r>
              <a:rPr lang="en-US"/>
              <a:t>Parse instruction fields (</a:t>
            </a:r>
            <a:r>
              <a:rPr lang="en-US" err="1"/>
              <a:t>rd</a:t>
            </a:r>
            <a:r>
              <a:rPr lang="en-US"/>
              <a:t>, rs1, rs2, operation…) from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BA72E-FAE1-921B-A35A-3455E9FB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C41-B3EC-7B44-1486-BB1FB43F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52A0-2E92-616A-73C5-423E01AB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AE0FE-B716-C169-2346-7CEA613B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8742"/>
            <a:ext cx="12192000" cy="7712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220A77-0754-506F-B19F-B2195E0BDB74}"/>
              </a:ext>
            </a:extLst>
          </p:cNvPr>
          <p:cNvSpPr/>
          <p:nvPr/>
        </p:nvSpPr>
        <p:spPr>
          <a:xfrm>
            <a:off x="2159561" y="3369649"/>
            <a:ext cx="589015" cy="1212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2AED-FC2A-0C50-6CF5-C933D8252B23}"/>
              </a:ext>
            </a:extLst>
          </p:cNvPr>
          <p:cNvSpPr txBox="1"/>
          <p:nvPr/>
        </p:nvSpPr>
        <p:spPr>
          <a:xfrm>
            <a:off x="6326215" y="2971413"/>
            <a:ext cx="53255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Register file!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Circuits for reading and writing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What are the inputs to the register file?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What are the outputs of the register file?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FC1CF-27E5-423E-0A0F-F1E9612F514A}"/>
              </a:ext>
            </a:extLst>
          </p:cNvPr>
          <p:cNvSpPr txBox="1"/>
          <p:nvPr/>
        </p:nvSpPr>
        <p:spPr>
          <a:xfrm>
            <a:off x="6326215" y="2510412"/>
            <a:ext cx="532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Where do the registers reside?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1DF095-5301-5C32-45AA-E2B0F7C11115}"/>
              </a:ext>
            </a:extLst>
          </p:cNvPr>
          <p:cNvSpPr/>
          <p:nvPr/>
        </p:nvSpPr>
        <p:spPr>
          <a:xfrm>
            <a:off x="2195214" y="2731692"/>
            <a:ext cx="1552881" cy="1948950"/>
          </a:xfrm>
          <a:prstGeom prst="rect">
            <a:avLst/>
          </a:prstGeom>
          <a:solidFill>
            <a:schemeClr val="accent5">
              <a:lumMod val="60000"/>
              <a:lumOff val="40000"/>
              <a:alpha val="10196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4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20C57B-8823-3F24-4881-B454FC94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Policies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CE87A7-C78A-B764-7218-97DE55FD1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817123"/>
            <a:ext cx="11963399" cy="54703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accent4"/>
                </a:solidFill>
              </a:rPr>
              <a:t>Course</a:t>
            </a:r>
            <a:r>
              <a:rPr lang="en-US" sz="1800">
                <a:solidFill>
                  <a:srgbClr val="009999"/>
                </a:solidFill>
              </a:rPr>
              <a:t> </a:t>
            </a:r>
            <a:r>
              <a:rPr lang="en-US" sz="1800">
                <a:solidFill>
                  <a:schemeClr val="accent4"/>
                </a:solidFill>
              </a:rPr>
              <a:t>material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1600"/>
              <a:t>S.R. Sarangi. Computer Organization and Architecture (textbook)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1600">
                <a:solidFill>
                  <a:srgbClr val="222222"/>
                </a:solidFill>
              </a:rPr>
              <a:t>Dr. </a:t>
            </a:r>
            <a:r>
              <a:rPr lang="en-US" sz="1600" err="1">
                <a:solidFill>
                  <a:srgbClr val="222222"/>
                </a:solidFill>
              </a:rPr>
              <a:t>Ranjani</a:t>
            </a:r>
            <a:r>
              <a:rPr lang="en-US" sz="1600">
                <a:solidFill>
                  <a:srgbClr val="222222"/>
                </a:solidFill>
              </a:rPr>
              <a:t> Parthasarathi. </a:t>
            </a:r>
            <a:r>
              <a:rPr lang="en-US" sz="1600" i="1">
                <a:solidFill>
                  <a:srgbClr val="222222"/>
                </a:solidFill>
              </a:rPr>
              <a:t>Computer Architecture: Engineering and Technology</a:t>
            </a:r>
            <a:r>
              <a:rPr lang="en-US" sz="1600">
                <a:solidFill>
                  <a:srgbClr val="222222"/>
                </a:solidFill>
              </a:rPr>
              <a:t>. (textbook)</a:t>
            </a:r>
            <a:br>
              <a:rPr lang="en-US" sz="1600">
                <a:solidFill>
                  <a:srgbClr val="222222"/>
                </a:solidFill>
              </a:rPr>
            </a:br>
            <a:r>
              <a:rPr lang="en-US" sz="1600">
                <a:solidFill>
                  <a:srgbClr val="222222"/>
                </a:solidFill>
              </a:rPr>
              <a:t>Available publicly at: </a:t>
            </a:r>
            <a:r>
              <a:rPr lang="en-US" sz="1600">
                <a:solidFill>
                  <a:srgbClr val="222222"/>
                </a:solidFill>
                <a:hlinkClick r:id="rId2"/>
              </a:rPr>
              <a:t>https://www.cs.umd.edu/~meesh/411/CA-online/</a:t>
            </a:r>
            <a:endParaRPr lang="en-US" sz="1600">
              <a:solidFill>
                <a:srgbClr val="222222"/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endParaRPr lang="en-US" sz="16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4"/>
                </a:solidFill>
              </a:rPr>
              <a:t>Learning</a:t>
            </a:r>
            <a:r>
              <a:rPr lang="en-US" sz="1800">
                <a:solidFill>
                  <a:srgbClr val="009999"/>
                </a:solidFill>
              </a:rPr>
              <a:t> </a:t>
            </a:r>
            <a:r>
              <a:rPr lang="en-US" sz="1800">
                <a:solidFill>
                  <a:schemeClr val="accent4"/>
                </a:solidFill>
              </a:rPr>
              <a:t>objectives</a:t>
            </a:r>
            <a:r>
              <a:rPr lang="en-US" sz="1800">
                <a:solidFill>
                  <a:srgbClr val="009999"/>
                </a:solidFill>
              </a:rPr>
              <a:t> </a:t>
            </a:r>
            <a:r>
              <a:rPr lang="en-US" sz="1800">
                <a:solidFill>
                  <a:schemeClr val="accent4"/>
                </a:solidFill>
              </a:rPr>
              <a:t>(At</a:t>
            </a:r>
            <a:r>
              <a:rPr lang="en-US" sz="1800">
                <a:solidFill>
                  <a:srgbClr val="009999"/>
                </a:solidFill>
              </a:rPr>
              <a:t> </a:t>
            </a:r>
            <a:r>
              <a:rPr lang="en-US" sz="1800">
                <a:solidFill>
                  <a:schemeClr val="accent4"/>
                </a:solidFill>
              </a:rPr>
              <a:t>the end of the course, you will be able to...)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sz="1600"/>
              <a:t>Build your own computer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sz="1600"/>
              <a:t>Understand and explain how a general purpose computer works in terms of its building blocks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sz="1600"/>
              <a:t>Explain the general principles behind the design for CPUs, memory systems, instruction sets etc.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sz="1600"/>
              <a:t>Explain different ways in which these subsystems are optimized for increasing the performance of a computer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sz="1600"/>
              <a:t>Appreciate new and radical aspects of computer architecture going forward in the future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/>
          </a:p>
          <a:p>
            <a:pPr marL="0" indent="0">
              <a:lnSpc>
                <a:spcPct val="120000"/>
              </a:lnSpc>
              <a:buNone/>
            </a:pPr>
            <a:r>
              <a:rPr lang="en-US" b="1">
                <a:solidFill>
                  <a:srgbClr val="FF0000"/>
                </a:solidFill>
              </a:rPr>
              <a:t>**Take extensive notes: my slides do not contain everything that I say or that is important**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AE2A-6945-02FD-0402-1DDB3FED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FC1-BA82-4EEA-B677-D8340D7520C7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6FDD-B645-12AF-9459-195974A6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8BD83-D11D-578C-6693-6023209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A4F-CA56-2A87-70E1-A72B386D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R-type instructions: Execute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A1D1-6847-980E-2B07-A12D325B4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598" y="1003411"/>
            <a:ext cx="6738901" cy="479727"/>
          </a:xfrm>
        </p:spPr>
        <p:txBody>
          <a:bodyPr/>
          <a:lstStyle/>
          <a:p>
            <a:r>
              <a:rPr lang="en-US"/>
              <a:t>Arithmetic and logical unit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565AC-773A-0295-30C3-147B29E7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55682-AA1D-32EE-6F38-0D208495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08D8-306B-5AB5-6C25-DFADAF86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608FE7-39BD-6C17-CDCE-BE6FD3489F7C}"/>
              </a:ext>
            </a:extLst>
          </p:cNvPr>
          <p:cNvGrpSpPr/>
          <p:nvPr/>
        </p:nvGrpSpPr>
        <p:grpSpPr>
          <a:xfrm>
            <a:off x="507247" y="2661719"/>
            <a:ext cx="4423769" cy="2956777"/>
            <a:chOff x="507247" y="2661719"/>
            <a:chExt cx="4423769" cy="29567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BE49F1-526E-5B76-3803-ADABA4AC166C}"/>
                </a:ext>
              </a:extLst>
            </p:cNvPr>
            <p:cNvGrpSpPr/>
            <p:nvPr/>
          </p:nvGrpSpPr>
          <p:grpSpPr>
            <a:xfrm>
              <a:off x="507247" y="2661719"/>
              <a:ext cx="4423769" cy="2956777"/>
              <a:chOff x="507247" y="2661719"/>
              <a:chExt cx="4423769" cy="295677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0FCE98-6551-4316-D36B-F92CA7217961}"/>
                  </a:ext>
                </a:extLst>
              </p:cNvPr>
              <p:cNvGrpSpPr/>
              <p:nvPr/>
            </p:nvGrpSpPr>
            <p:grpSpPr>
              <a:xfrm>
                <a:off x="507247" y="2661719"/>
                <a:ext cx="4423769" cy="2956777"/>
                <a:chOff x="1032348" y="2408304"/>
                <a:chExt cx="4423769" cy="2956777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CE132DF7-0BF2-C2C8-9FAF-513F12AF2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32348" y="2408304"/>
                  <a:ext cx="4360501" cy="2956777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3C39EFF-5F05-8EE0-B593-E40BB295F7B5}"/>
                    </a:ext>
                  </a:extLst>
                </p:cNvPr>
                <p:cNvSpPr/>
                <p:nvPr/>
              </p:nvSpPr>
              <p:spPr>
                <a:xfrm>
                  <a:off x="5269117" y="2478277"/>
                  <a:ext cx="187000" cy="1876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79EECD-2788-FCB2-CA4A-2F45C2569034}"/>
                  </a:ext>
                </a:extLst>
              </p:cNvPr>
              <p:cNvSpPr/>
              <p:nvPr/>
            </p:nvSpPr>
            <p:spPr>
              <a:xfrm>
                <a:off x="574790" y="2737856"/>
                <a:ext cx="1552881" cy="1942786"/>
              </a:xfrm>
              <a:prstGeom prst="rect">
                <a:avLst/>
              </a:prstGeom>
              <a:solidFill>
                <a:srgbClr val="A9D18E">
                  <a:alpha val="10196"/>
                </a:srgbClr>
              </a:solidFill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D4CD1A-E09A-207D-E39A-5A494118DC4F}"/>
                </a:ext>
              </a:extLst>
            </p:cNvPr>
            <p:cNvSpPr/>
            <p:nvPr/>
          </p:nvSpPr>
          <p:spPr>
            <a:xfrm>
              <a:off x="2195214" y="2731692"/>
              <a:ext cx="1552881" cy="194895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0196"/>
              </a:schemeClr>
            </a:solidFill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400F60-331C-A30D-AABB-6A1C9E8E7AF2}"/>
              </a:ext>
            </a:extLst>
          </p:cNvPr>
          <p:cNvGrpSpPr/>
          <p:nvPr/>
        </p:nvGrpSpPr>
        <p:grpSpPr>
          <a:xfrm>
            <a:off x="507247" y="2663483"/>
            <a:ext cx="4423769" cy="2017159"/>
            <a:chOff x="507247" y="2663483"/>
            <a:chExt cx="4423769" cy="20171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235051-5DB1-55C9-349C-128858889551}"/>
                </a:ext>
              </a:extLst>
            </p:cNvPr>
            <p:cNvGrpSpPr/>
            <p:nvPr/>
          </p:nvGrpSpPr>
          <p:grpSpPr>
            <a:xfrm>
              <a:off x="507247" y="2663483"/>
              <a:ext cx="4423769" cy="2017159"/>
              <a:chOff x="507247" y="2663483"/>
              <a:chExt cx="4423769" cy="2017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2B17FC-2540-FB2C-FFFE-7808E11590CB}"/>
                  </a:ext>
                </a:extLst>
              </p:cNvPr>
              <p:cNvGrpSpPr/>
              <p:nvPr/>
            </p:nvGrpSpPr>
            <p:grpSpPr>
              <a:xfrm>
                <a:off x="507247" y="2663483"/>
                <a:ext cx="4423769" cy="2017159"/>
                <a:chOff x="1032348" y="2410068"/>
                <a:chExt cx="4423769" cy="2017159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AD13A1A-B307-2DFF-70DF-C275B36E6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697"/>
                <a:stretch/>
              </p:blipFill>
              <p:spPr>
                <a:xfrm>
                  <a:off x="1032348" y="2410068"/>
                  <a:ext cx="4360501" cy="2017159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0459627-7E0F-AC63-FE4C-D0250A712D16}"/>
                    </a:ext>
                  </a:extLst>
                </p:cNvPr>
                <p:cNvSpPr/>
                <p:nvPr/>
              </p:nvSpPr>
              <p:spPr>
                <a:xfrm>
                  <a:off x="5269117" y="2478277"/>
                  <a:ext cx="187000" cy="1876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575C6D-495F-79BB-EC93-1359F9500775}"/>
                  </a:ext>
                </a:extLst>
              </p:cNvPr>
              <p:cNvSpPr/>
              <p:nvPr/>
            </p:nvSpPr>
            <p:spPr>
              <a:xfrm>
                <a:off x="574790" y="2737856"/>
                <a:ext cx="1552881" cy="1942786"/>
              </a:xfrm>
              <a:prstGeom prst="rect">
                <a:avLst/>
              </a:prstGeom>
              <a:solidFill>
                <a:srgbClr val="A9D18E">
                  <a:alpha val="10196"/>
                </a:srgbClr>
              </a:solidFill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E5F5B4-2B14-29CD-B317-625DF6DC47B6}"/>
                </a:ext>
              </a:extLst>
            </p:cNvPr>
            <p:cNvSpPr/>
            <p:nvPr/>
          </p:nvSpPr>
          <p:spPr>
            <a:xfrm>
              <a:off x="2195214" y="2731692"/>
              <a:ext cx="1552881" cy="194895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0196"/>
              </a:schemeClr>
            </a:solidFill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F0FFDF7-DADC-F6A0-D9E8-E6BA2162D414}"/>
              </a:ext>
            </a:extLst>
          </p:cNvPr>
          <p:cNvSpPr txBox="1">
            <a:spLocks/>
          </p:cNvSpPr>
          <p:nvPr/>
        </p:nvSpPr>
        <p:spPr>
          <a:xfrm>
            <a:off x="5350598" y="1464806"/>
            <a:ext cx="6738901" cy="175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Abstraction for </a:t>
            </a:r>
            <a:r>
              <a:rPr lang="fr-FR" err="1"/>
              <a:t>adders</a:t>
            </a:r>
            <a:r>
              <a:rPr lang="fr-FR"/>
              <a:t>, </a:t>
            </a:r>
            <a:r>
              <a:rPr lang="fr-FR" err="1"/>
              <a:t>multipliers</a:t>
            </a:r>
            <a:r>
              <a:rPr lang="fr-FR"/>
              <a:t>, </a:t>
            </a:r>
            <a:r>
              <a:rPr lang="fr-FR" err="1"/>
              <a:t>dividers</a:t>
            </a:r>
            <a:r>
              <a:rPr lang="fr-FR"/>
              <a:t>, etc.</a:t>
            </a:r>
            <a:endParaRPr lang="en-US"/>
          </a:p>
          <a:p>
            <a:r>
              <a:rPr lang="en-US"/>
              <a:t>How do we know what operation to execute?</a:t>
            </a:r>
          </a:p>
          <a:p>
            <a:pPr lvl="1"/>
            <a:r>
              <a:rPr lang="en-US"/>
              <a:t>Our first control bit! </a:t>
            </a:r>
            <a:r>
              <a:rPr lang="en-US" err="1"/>
              <a:t>ALUSel</a:t>
            </a:r>
            <a:endParaRPr lang="en-US"/>
          </a:p>
          <a:p>
            <a:pPr lvl="1"/>
            <a:r>
              <a:rPr lang="en-US"/>
              <a:t>Control unit receives instruction also!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0541C8-FC5B-1F85-9AAC-B6CF49983023}"/>
              </a:ext>
            </a:extLst>
          </p:cNvPr>
          <p:cNvGrpSpPr/>
          <p:nvPr/>
        </p:nvGrpSpPr>
        <p:grpSpPr>
          <a:xfrm>
            <a:off x="507247" y="2661375"/>
            <a:ext cx="4423769" cy="2920909"/>
            <a:chOff x="507247" y="2663483"/>
            <a:chExt cx="4423769" cy="292090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2830A8F-AD32-1BFD-6EA6-020BBFB276AD}"/>
                </a:ext>
              </a:extLst>
            </p:cNvPr>
            <p:cNvGrpSpPr/>
            <p:nvPr/>
          </p:nvGrpSpPr>
          <p:grpSpPr>
            <a:xfrm>
              <a:off x="507247" y="2663483"/>
              <a:ext cx="4423769" cy="2920909"/>
              <a:chOff x="507247" y="2663483"/>
              <a:chExt cx="4423769" cy="292090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BF24DFC-DE4B-8B66-0814-0E9477E05EA0}"/>
                  </a:ext>
                </a:extLst>
              </p:cNvPr>
              <p:cNvGrpSpPr/>
              <p:nvPr/>
            </p:nvGrpSpPr>
            <p:grpSpPr>
              <a:xfrm>
                <a:off x="507247" y="2663483"/>
                <a:ext cx="4423769" cy="2920909"/>
                <a:chOff x="1032348" y="2410068"/>
                <a:chExt cx="4423769" cy="2920909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FEF3E44-BC97-79E0-C78F-0CCE186A9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94"/>
                <a:stretch/>
              </p:blipFill>
              <p:spPr>
                <a:xfrm>
                  <a:off x="1032348" y="2410068"/>
                  <a:ext cx="4360501" cy="2920909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8ECFB81-C56D-C302-3542-6572B45D2AF7}"/>
                    </a:ext>
                  </a:extLst>
                </p:cNvPr>
                <p:cNvSpPr/>
                <p:nvPr/>
              </p:nvSpPr>
              <p:spPr>
                <a:xfrm>
                  <a:off x="5269117" y="2478277"/>
                  <a:ext cx="187000" cy="1876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7FCBF4-E1E6-3D77-0A36-3A0EFC778E8A}"/>
                  </a:ext>
                </a:extLst>
              </p:cNvPr>
              <p:cNvSpPr/>
              <p:nvPr/>
            </p:nvSpPr>
            <p:spPr>
              <a:xfrm>
                <a:off x="574790" y="2737856"/>
                <a:ext cx="1552881" cy="1942786"/>
              </a:xfrm>
              <a:prstGeom prst="rect">
                <a:avLst/>
              </a:prstGeom>
              <a:solidFill>
                <a:srgbClr val="A9D18E">
                  <a:alpha val="10196"/>
                </a:srgbClr>
              </a:solidFill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2B7E77-969B-61E7-F857-F5FE70D05F0D}"/>
                </a:ext>
              </a:extLst>
            </p:cNvPr>
            <p:cNvSpPr/>
            <p:nvPr/>
          </p:nvSpPr>
          <p:spPr>
            <a:xfrm>
              <a:off x="2195214" y="2731692"/>
              <a:ext cx="1552881" cy="194895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0196"/>
              </a:schemeClr>
            </a:solidFill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4B25708-5575-A21F-6DFF-70A68217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016" y="3289193"/>
            <a:ext cx="7362871" cy="46579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2FB1C8-61C7-DB4F-1ECB-A70E76B1B984}"/>
              </a:ext>
            </a:extLst>
          </p:cNvPr>
          <p:cNvSpPr txBox="1"/>
          <p:nvPr/>
        </p:nvSpPr>
        <p:spPr>
          <a:xfrm>
            <a:off x="5246484" y="3967934"/>
            <a:ext cx="61110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ALUSel</a:t>
            </a:r>
            <a:r>
              <a:rPr lang="en-US"/>
              <a:t> is a control bit which encodes the operation we should perform on the given operands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value of </a:t>
            </a:r>
            <a:r>
              <a:rPr lang="en-US" err="1"/>
              <a:t>ALUSel</a:t>
            </a:r>
            <a:r>
              <a:rPr lang="en-US"/>
              <a:t> is a mapping from func3 and func7 values to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“if func3 == 000 and func7 == 0000000, perform an add”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Multiple func3, func7 combinations might lead to the same operation! (</a:t>
            </a:r>
            <a:r>
              <a:rPr lang="en-US" err="1"/>
              <a:t>ie</a:t>
            </a:r>
            <a:r>
              <a:rPr lang="en-US"/>
              <a:t>. add and </a:t>
            </a:r>
            <a:r>
              <a:rPr lang="en-US" err="1"/>
              <a:t>addi</a:t>
            </a:r>
            <a:r>
              <a:rPr lang="en-US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19B750-24FE-1C01-7705-408B6E219D2E}"/>
              </a:ext>
            </a:extLst>
          </p:cNvPr>
          <p:cNvSpPr/>
          <p:nvPr/>
        </p:nvSpPr>
        <p:spPr>
          <a:xfrm>
            <a:off x="3815639" y="2724747"/>
            <a:ext cx="1052110" cy="1948950"/>
          </a:xfrm>
          <a:prstGeom prst="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uiExpand="1" build="p"/>
      <p:bldP spid="4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63B87C3-E01F-929E-762E-111118FE8850}"/>
              </a:ext>
            </a:extLst>
          </p:cNvPr>
          <p:cNvGrpSpPr/>
          <p:nvPr/>
        </p:nvGrpSpPr>
        <p:grpSpPr>
          <a:xfrm>
            <a:off x="2693837" y="1734482"/>
            <a:ext cx="6804325" cy="4492733"/>
            <a:chOff x="507247" y="2661375"/>
            <a:chExt cx="4423769" cy="292090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D8EC08-22EC-3CB7-F854-C501819B441C}"/>
                </a:ext>
              </a:extLst>
            </p:cNvPr>
            <p:cNvGrpSpPr/>
            <p:nvPr/>
          </p:nvGrpSpPr>
          <p:grpSpPr>
            <a:xfrm>
              <a:off x="507247" y="2661375"/>
              <a:ext cx="4423769" cy="2920909"/>
              <a:chOff x="507247" y="2663483"/>
              <a:chExt cx="4423769" cy="292090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2386677-E69F-3BC0-42EE-C23CD97AFECF}"/>
                  </a:ext>
                </a:extLst>
              </p:cNvPr>
              <p:cNvGrpSpPr/>
              <p:nvPr/>
            </p:nvGrpSpPr>
            <p:grpSpPr>
              <a:xfrm>
                <a:off x="507247" y="2663483"/>
                <a:ext cx="4423769" cy="2920909"/>
                <a:chOff x="507247" y="2663483"/>
                <a:chExt cx="4423769" cy="292090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2F974F5-A909-7369-7B67-F1248E529490}"/>
                    </a:ext>
                  </a:extLst>
                </p:cNvPr>
                <p:cNvGrpSpPr/>
                <p:nvPr/>
              </p:nvGrpSpPr>
              <p:grpSpPr>
                <a:xfrm>
                  <a:off x="507247" y="2663483"/>
                  <a:ext cx="4423769" cy="2920909"/>
                  <a:chOff x="1032348" y="2410068"/>
                  <a:chExt cx="4423769" cy="2920909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89D0C98-44F8-C01B-D99C-9A0C664291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094"/>
                  <a:stretch/>
                </p:blipFill>
                <p:spPr>
                  <a:xfrm>
                    <a:off x="1032348" y="2410068"/>
                    <a:ext cx="4360501" cy="2920909"/>
                  </a:xfrm>
                  <a:prstGeom prst="rect">
                    <a:avLst/>
                  </a:prstGeom>
                </p:spPr>
              </p:pic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329C28C-6F35-FCE8-868A-BA7F073DF0EF}"/>
                      </a:ext>
                    </a:extLst>
                  </p:cNvPr>
                  <p:cNvSpPr/>
                  <p:nvPr/>
                </p:nvSpPr>
                <p:spPr>
                  <a:xfrm>
                    <a:off x="5269117" y="2478277"/>
                    <a:ext cx="187000" cy="18762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D16E0F0-1326-652C-E5A9-8028F793B53A}"/>
                    </a:ext>
                  </a:extLst>
                </p:cNvPr>
                <p:cNvSpPr/>
                <p:nvPr/>
              </p:nvSpPr>
              <p:spPr>
                <a:xfrm>
                  <a:off x="574790" y="2737856"/>
                  <a:ext cx="1552881" cy="1942786"/>
                </a:xfrm>
                <a:prstGeom prst="rect">
                  <a:avLst/>
                </a:prstGeom>
                <a:solidFill>
                  <a:srgbClr val="A9D18E">
                    <a:alpha val="10196"/>
                  </a:srgbClr>
                </a:solidFill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E0F7F9-D4CC-41B0-1B42-155B526E143E}"/>
                  </a:ext>
                </a:extLst>
              </p:cNvPr>
              <p:cNvSpPr/>
              <p:nvPr/>
            </p:nvSpPr>
            <p:spPr>
              <a:xfrm>
                <a:off x="2195214" y="2731692"/>
                <a:ext cx="1552881" cy="19489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10196"/>
                </a:schemeClr>
              </a:solidFill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CEBAC4-17EC-B66C-A9AC-9879D4B70EAA}"/>
                </a:ext>
              </a:extLst>
            </p:cNvPr>
            <p:cNvSpPr/>
            <p:nvPr/>
          </p:nvSpPr>
          <p:spPr>
            <a:xfrm>
              <a:off x="3815639" y="2732666"/>
              <a:ext cx="1052110" cy="194895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0196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4FFF9C-CF77-C4AB-898A-5122FE9A99A5}"/>
              </a:ext>
            </a:extLst>
          </p:cNvPr>
          <p:cNvGrpSpPr/>
          <p:nvPr/>
        </p:nvGrpSpPr>
        <p:grpSpPr>
          <a:xfrm>
            <a:off x="2720743" y="1615363"/>
            <a:ext cx="6762939" cy="4678930"/>
            <a:chOff x="534154" y="2607398"/>
            <a:chExt cx="4396862" cy="30419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E5765D-C52E-012A-0626-CC575E7F8882}"/>
                </a:ext>
              </a:extLst>
            </p:cNvPr>
            <p:cNvGrpSpPr/>
            <p:nvPr/>
          </p:nvGrpSpPr>
          <p:grpSpPr>
            <a:xfrm>
              <a:off x="534154" y="2607398"/>
              <a:ext cx="4396862" cy="3041963"/>
              <a:chOff x="534154" y="2609506"/>
              <a:chExt cx="4396862" cy="304196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F5B423C-DFAA-EEE1-4625-3C331D1B5853}"/>
                  </a:ext>
                </a:extLst>
              </p:cNvPr>
              <p:cNvGrpSpPr/>
              <p:nvPr/>
            </p:nvGrpSpPr>
            <p:grpSpPr>
              <a:xfrm>
                <a:off x="534154" y="2609506"/>
                <a:ext cx="4396862" cy="3041963"/>
                <a:chOff x="534154" y="2609506"/>
                <a:chExt cx="4396862" cy="3041963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0643273-BF79-68FE-BAC7-17574710889A}"/>
                    </a:ext>
                  </a:extLst>
                </p:cNvPr>
                <p:cNvGrpSpPr/>
                <p:nvPr/>
              </p:nvGrpSpPr>
              <p:grpSpPr>
                <a:xfrm>
                  <a:off x="534154" y="2609506"/>
                  <a:ext cx="4396862" cy="3041963"/>
                  <a:chOff x="1059255" y="2356091"/>
                  <a:chExt cx="4396862" cy="3041963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4FD0DB24-056B-F0E1-6099-29E12F461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6" b="-358"/>
                  <a:stretch/>
                </p:blipFill>
                <p:spPr>
                  <a:xfrm>
                    <a:off x="1059255" y="2356091"/>
                    <a:ext cx="4333594" cy="3041963"/>
                  </a:xfrm>
                  <a:prstGeom prst="rect">
                    <a:avLst/>
                  </a:prstGeom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48B4ADF-66EA-294E-2CC9-DB2D25FFB249}"/>
                      </a:ext>
                    </a:extLst>
                  </p:cNvPr>
                  <p:cNvSpPr/>
                  <p:nvPr/>
                </p:nvSpPr>
                <p:spPr>
                  <a:xfrm>
                    <a:off x="5269117" y="2478277"/>
                    <a:ext cx="187000" cy="18762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CDB7AE4-3D7A-2D49-C28F-0791910BA9E9}"/>
                    </a:ext>
                  </a:extLst>
                </p:cNvPr>
                <p:cNvSpPr/>
                <p:nvPr/>
              </p:nvSpPr>
              <p:spPr>
                <a:xfrm>
                  <a:off x="574790" y="2737856"/>
                  <a:ext cx="1552881" cy="1942786"/>
                </a:xfrm>
                <a:prstGeom prst="rect">
                  <a:avLst/>
                </a:prstGeom>
                <a:solidFill>
                  <a:srgbClr val="A9D18E">
                    <a:alpha val="10196"/>
                  </a:srgbClr>
                </a:solidFill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BA78A1-F478-0206-8C24-D005AB763358}"/>
                  </a:ext>
                </a:extLst>
              </p:cNvPr>
              <p:cNvSpPr/>
              <p:nvPr/>
            </p:nvSpPr>
            <p:spPr>
              <a:xfrm>
                <a:off x="2195214" y="2731692"/>
                <a:ext cx="1552881" cy="19489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10196"/>
                </a:schemeClr>
              </a:solidFill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27D739-F9D1-091A-153E-CAD4AFABD18A}"/>
                </a:ext>
              </a:extLst>
            </p:cNvPr>
            <p:cNvSpPr/>
            <p:nvPr/>
          </p:nvSpPr>
          <p:spPr>
            <a:xfrm>
              <a:off x="3815639" y="2724747"/>
              <a:ext cx="1052110" cy="194895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0196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E44C14-543D-16AF-82F5-6E38FEE8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R-type instructions: Write 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3FAF-2BDF-67BD-17DC-BE1AB058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04E5D-E890-4425-B96E-3A1A0B63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E4A72-486A-E1DD-10DC-AC37E196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31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2256CB-CEB3-5119-1F15-A171101D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8" y="785952"/>
            <a:ext cx="10980263" cy="6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500DD-DDC2-573C-3EA6-DF6202B8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203882" y="1533155"/>
            <a:ext cx="5773684" cy="4052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A0FF4D-8D0B-E8DD-CC5D-73A34A5C8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55" y="774317"/>
            <a:ext cx="5973986" cy="47940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33DF1-77EE-F838-88BB-F57E1C9D7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2" y="819486"/>
            <a:ext cx="5861925" cy="4748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491A-076B-A969-DDA4-879EF2AD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I-type arithmetic instructions to the </a:t>
            </a:r>
            <a:r>
              <a:rPr lang="en-US" err="1"/>
              <a:t>datapath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2B6C-9001-EAA0-1DF6-A47915F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EEB-236D-D99F-888E-63CD8E33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4BCA-E7EA-CE64-5DFB-30C93D2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80608-BFDE-AF39-11F5-ADCDB1E61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345668"/>
            <a:ext cx="5927300" cy="374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CAE0D-1C3A-4BF6-2732-E164DC34E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43" y="1908455"/>
            <a:ext cx="5927300" cy="223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D5596C-1646-A817-DDDE-DCFB138C1481}"/>
              </a:ext>
            </a:extLst>
          </p:cNvPr>
          <p:cNvSpPr txBox="1"/>
          <p:nvPr/>
        </p:nvSpPr>
        <p:spPr>
          <a:xfrm>
            <a:off x="6072143" y="2385272"/>
            <a:ext cx="6111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1. Fetch: </a:t>
            </a:r>
            <a:r>
              <a:rPr lang="en-US" err="1">
                <a:solidFill>
                  <a:srgbClr val="FFC000"/>
                </a:solidFill>
              </a:rPr>
              <a:t>addi</a:t>
            </a:r>
            <a:r>
              <a:rPr lang="en-US">
                <a:solidFill>
                  <a:srgbClr val="FFC000"/>
                </a:solidFill>
              </a:rPr>
              <a:t> t0 t2 28</a:t>
            </a:r>
          </a:p>
          <a:p>
            <a:pPr marL="0" indent="0">
              <a:buNone/>
            </a:pPr>
            <a:r>
              <a:rPr lang="en-US"/>
              <a:t>2.1 Decode (parse the instruction and extract different fields): </a:t>
            </a:r>
            <a:r>
              <a:rPr lang="fr-FR">
                <a:solidFill>
                  <a:srgbClr val="FFC000"/>
                </a:solidFill>
              </a:rPr>
              <a:t>rd = t0; rs1 = t2; </a:t>
            </a:r>
            <a:r>
              <a:rPr lang="fr-FR" strike="sngStrike">
                <a:solidFill>
                  <a:srgbClr val="FFC000"/>
                </a:solidFill>
              </a:rPr>
              <a:t>rs2 = t3</a:t>
            </a:r>
            <a:r>
              <a:rPr lang="fr-FR">
                <a:solidFill>
                  <a:srgbClr val="FFC000"/>
                </a:solidFill>
              </a:rPr>
              <a:t>; </a:t>
            </a:r>
            <a:r>
              <a:rPr lang="fr-FR" b="1" i="1" u="sng" err="1">
                <a:solidFill>
                  <a:srgbClr val="FFC000"/>
                </a:solidFill>
              </a:rPr>
              <a:t>imm</a:t>
            </a:r>
            <a:endParaRPr lang="en-US" b="1" i="1" u="sng" strike="sngStrike">
              <a:solidFill>
                <a:srgbClr val="FFC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4308A1-E36F-3397-5693-6C269DB15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36" y="4307524"/>
            <a:ext cx="5485677" cy="19451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96A954-6A61-6280-E362-056101C282C3}"/>
              </a:ext>
            </a:extLst>
          </p:cNvPr>
          <p:cNvSpPr txBox="1"/>
          <p:nvPr/>
        </p:nvSpPr>
        <p:spPr>
          <a:xfrm>
            <a:off x="203882" y="681038"/>
            <a:ext cx="57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                A                           B                                 C           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2D596-29E1-1BDC-CB8C-3530361F62B1}"/>
              </a:ext>
            </a:extLst>
          </p:cNvPr>
          <p:cNvSpPr txBox="1"/>
          <p:nvPr/>
        </p:nvSpPr>
        <p:spPr>
          <a:xfrm>
            <a:off x="6065807" y="3230951"/>
            <a:ext cx="6165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2.2 Operand fetch (read data): </a:t>
            </a:r>
            <a:r>
              <a:rPr lang="en-US">
                <a:solidFill>
                  <a:srgbClr val="FFC000"/>
                </a:solidFill>
              </a:rPr>
              <a:t>R[t2] </a:t>
            </a:r>
            <a:r>
              <a:rPr lang="en-US" strike="sngStrike">
                <a:solidFill>
                  <a:srgbClr val="FFC000"/>
                </a:solidFill>
              </a:rPr>
              <a:t>R[t3]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b="1" i="1" err="1">
                <a:solidFill>
                  <a:srgbClr val="FFC000"/>
                </a:solidFill>
              </a:rPr>
              <a:t>imm</a:t>
            </a:r>
            <a:endParaRPr lang="en-US" strike="sngStrike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33C39-2705-4D87-E037-F8E3C19C98C7}"/>
              </a:ext>
            </a:extLst>
          </p:cNvPr>
          <p:cNvSpPr txBox="1"/>
          <p:nvPr/>
        </p:nvSpPr>
        <p:spPr>
          <a:xfrm>
            <a:off x="6065807" y="3561630"/>
            <a:ext cx="6183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3. Execute (perform operation): </a:t>
            </a:r>
            <a:r>
              <a:rPr lang="en-US">
                <a:solidFill>
                  <a:srgbClr val="FFC000"/>
                </a:solidFill>
              </a:rPr>
              <a:t>R[t2] </a:t>
            </a:r>
            <a:r>
              <a:rPr lang="en-US" strike="sngStrike">
                <a:solidFill>
                  <a:srgbClr val="FFC000"/>
                </a:solidFill>
              </a:rPr>
              <a:t>+ R[t3]</a:t>
            </a:r>
            <a:r>
              <a:rPr lang="en-US">
                <a:solidFill>
                  <a:srgbClr val="FFC000"/>
                </a:solidFill>
              </a:rPr>
              <a:t> + </a:t>
            </a:r>
            <a:r>
              <a:rPr lang="en-US" b="1" i="1" u="sng" err="1">
                <a:solidFill>
                  <a:srgbClr val="FFC000"/>
                </a:solidFill>
              </a:rPr>
              <a:t>imm</a:t>
            </a:r>
            <a:endParaRPr lang="en-US">
              <a:solidFill>
                <a:srgbClr val="FFC000"/>
              </a:solidFill>
            </a:endParaRPr>
          </a:p>
          <a:p>
            <a:r>
              <a:rPr lang="en-US"/>
              <a:t>5. Write results back into register: </a:t>
            </a:r>
            <a:r>
              <a:rPr lang="en-US">
                <a:solidFill>
                  <a:srgbClr val="FFC000"/>
                </a:solidFill>
              </a:rPr>
              <a:t>R[t0] = R[t2] </a:t>
            </a:r>
            <a:r>
              <a:rPr lang="en-US" strike="sngStrike">
                <a:solidFill>
                  <a:srgbClr val="FFC000"/>
                </a:solidFill>
              </a:rPr>
              <a:t>+ R[t3]</a:t>
            </a:r>
            <a:r>
              <a:rPr lang="en-US">
                <a:solidFill>
                  <a:srgbClr val="FFC000"/>
                </a:solidFill>
              </a:rPr>
              <a:t> + </a:t>
            </a:r>
            <a:r>
              <a:rPr lang="en-US" b="1" i="1" u="sng" err="1">
                <a:solidFill>
                  <a:srgbClr val="FFC000"/>
                </a:solidFill>
              </a:rPr>
              <a:t>imm</a:t>
            </a:r>
            <a:endParaRPr lang="en-US" b="1" i="1" u="sng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3" grpId="0"/>
      <p:bldP spid="25" grpId="0"/>
      <p:bldP spid="2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6C99-FC34-33BE-74F5-13828342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I-type load instructions to the </a:t>
            </a:r>
            <a:r>
              <a:rPr lang="en-US" err="1"/>
              <a:t>datapath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FEC3A-E5C0-978B-4341-BD31524A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7C632-B226-13E0-9878-BE11BBEB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B41DE-2B14-120E-FE88-53AFF3AC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700" y="6203324"/>
            <a:ext cx="2743200" cy="365125"/>
          </a:xfrm>
        </p:spPr>
        <p:txBody>
          <a:bodyPr/>
          <a:lstStyle/>
          <a:p>
            <a:fld id="{98AC3541-01C1-4CA5-B68F-FEE868C7D1A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68189-2F2E-3EE0-D12A-6F0377EB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2" y="819486"/>
            <a:ext cx="5861925" cy="4748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110AD7-E8E2-88AF-4E0C-AB240BE940A8}"/>
              </a:ext>
            </a:extLst>
          </p:cNvPr>
          <p:cNvSpPr txBox="1"/>
          <p:nvPr/>
        </p:nvSpPr>
        <p:spPr>
          <a:xfrm>
            <a:off x="7713323" y="602214"/>
            <a:ext cx="435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What do we need for memory access?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7E3EE-620D-7605-142A-2E4936008883}"/>
              </a:ext>
            </a:extLst>
          </p:cNvPr>
          <p:cNvSpPr txBox="1"/>
          <p:nvPr/>
        </p:nvSpPr>
        <p:spPr>
          <a:xfrm>
            <a:off x="7713322" y="1021847"/>
            <a:ext cx="435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‘data memory’!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3F677-BB9B-A99A-BCE6-BC58682E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84103"/>
            <a:ext cx="7587222" cy="4684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DCC30-68F8-3247-27D3-21DE8A12D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00" y="5272676"/>
            <a:ext cx="6232244" cy="1097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265327-0F68-5F84-B09B-07ACF11B85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0"/>
          <a:stretch/>
        </p:blipFill>
        <p:spPr>
          <a:xfrm>
            <a:off x="8363743" y="1441480"/>
            <a:ext cx="2505695" cy="1213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C15AE4-93BF-8917-CF29-63AA0E410E4D}"/>
              </a:ext>
            </a:extLst>
          </p:cNvPr>
          <p:cNvSpPr txBox="1"/>
          <p:nvPr/>
        </p:nvSpPr>
        <p:spPr>
          <a:xfrm>
            <a:off x="7713322" y="2756489"/>
            <a:ext cx="4352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Memory (idealized)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One input port: </a:t>
            </a:r>
            <a:r>
              <a:rPr lang="en-US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One output port: </a:t>
            </a:r>
            <a:r>
              <a:rPr lang="en-US">
                <a:solidFill>
                  <a:schemeClr val="accent4"/>
                </a:solidFill>
              </a:rPr>
              <a:t>Data 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1E1BC-31D2-7234-7F18-9E7929F2E0F8}"/>
              </a:ext>
            </a:extLst>
          </p:cNvPr>
          <p:cNvSpPr txBox="1"/>
          <p:nvPr/>
        </p:nvSpPr>
        <p:spPr>
          <a:xfrm>
            <a:off x="7713322" y="3679819"/>
            <a:ext cx="4352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Memory access: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Read: </a:t>
            </a:r>
            <a:r>
              <a:rPr lang="en-US">
                <a:solidFill>
                  <a:srgbClr val="7030A0"/>
                </a:solidFill>
              </a:rPr>
              <a:t>Write Enable </a:t>
            </a:r>
            <a:r>
              <a:rPr lang="en-US"/>
              <a:t>= 0, data at </a:t>
            </a:r>
            <a:r>
              <a:rPr lang="en-US">
                <a:solidFill>
                  <a:srgbClr val="7030A0"/>
                </a:solidFill>
              </a:rPr>
              <a:t>Address</a:t>
            </a:r>
            <a:r>
              <a:rPr lang="en-US"/>
              <a:t> is placed on </a:t>
            </a:r>
            <a:r>
              <a:rPr lang="en-US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Write: </a:t>
            </a:r>
            <a:r>
              <a:rPr lang="en-US">
                <a:solidFill>
                  <a:srgbClr val="7030A0"/>
                </a:solidFill>
              </a:rPr>
              <a:t>Write Enable </a:t>
            </a:r>
            <a:r>
              <a:rPr lang="en-US"/>
              <a:t>= 1, </a:t>
            </a:r>
            <a:r>
              <a:rPr lang="en-US">
                <a:solidFill>
                  <a:srgbClr val="7030A0"/>
                </a:solidFill>
              </a:rPr>
              <a:t>Data In </a:t>
            </a:r>
            <a:r>
              <a:rPr lang="en-US"/>
              <a:t>written to </a:t>
            </a:r>
            <a:r>
              <a:rPr lang="en-US">
                <a:solidFill>
                  <a:srgbClr val="7030A0"/>
                </a:solidFill>
              </a:rPr>
              <a:t>Address</a:t>
            </a:r>
            <a:r>
              <a:rPr lang="en-US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D4055-D86C-B3C0-C6C0-9DFA808CB4F0}"/>
              </a:ext>
            </a:extLst>
          </p:cNvPr>
          <p:cNvSpPr txBox="1"/>
          <p:nvPr/>
        </p:nvSpPr>
        <p:spPr>
          <a:xfrm>
            <a:off x="7713322" y="5098060"/>
            <a:ext cx="43525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Clock input (CLK)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CLK input is a factor ONLY during write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During read, behaves as a combinational logic block: </a:t>
            </a:r>
            <a:r>
              <a:rPr lang="en-US">
                <a:solidFill>
                  <a:srgbClr val="7030A0"/>
                </a:solidFill>
              </a:rPr>
              <a:t>Address</a:t>
            </a:r>
            <a:r>
              <a:rPr lang="en-US"/>
              <a:t> valid → </a:t>
            </a:r>
            <a:r>
              <a:rPr lang="en-US">
                <a:solidFill>
                  <a:schemeClr val="accent4"/>
                </a:solidFill>
              </a:rPr>
              <a:t>Data Out </a:t>
            </a:r>
            <a:r>
              <a:rPr lang="en-US"/>
              <a:t>valid after “access time”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9F5131-02D5-35B3-D1FB-ABD41D2BB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" y="4218915"/>
            <a:ext cx="5263321" cy="10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S-type (store) instructions to the </a:t>
            </a:r>
            <a:r>
              <a:rPr lang="en-US" err="1"/>
              <a:t>datapath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0F11-5AE0-A2B8-6AC1-25F86DD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772713"/>
            <a:ext cx="5489523" cy="600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4D6F1-0377-BB5C-BB2E-D97943AD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" y="1464555"/>
            <a:ext cx="7516274" cy="4772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7749765" y="772712"/>
            <a:ext cx="433973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we need to change hardware, control, or both?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fetch our instruction?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decode our instruction?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YES! (Change </a:t>
            </a:r>
            <a:r>
              <a:rPr lang="en-US" err="1"/>
              <a:t>ImmSel</a:t>
            </a:r>
            <a:r>
              <a:rPr lang="en-US"/>
              <a:t> to ‘S-type’)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select the operands we need?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YES! (still R[rs1] and immediate)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we have support for the operation we’re performing?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YES! (</a:t>
            </a:r>
            <a:r>
              <a:rPr lang="en-US" err="1"/>
              <a:t>ALUSel</a:t>
            </a:r>
            <a:r>
              <a:rPr lang="en-US"/>
              <a:t> = Add)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access memory correctly?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YES! (</a:t>
            </a:r>
            <a:r>
              <a:rPr lang="en-US" err="1"/>
              <a:t>MemRW</a:t>
            </a:r>
            <a:r>
              <a:rPr lang="en-US"/>
              <a:t> should be 1 for ‘write’)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But… what data are we writing? We need to pass R[rs2] to DMEM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we need to update R[</a:t>
            </a:r>
            <a:r>
              <a:rPr lang="en-US" err="1"/>
              <a:t>rd</a:t>
            </a:r>
            <a:r>
              <a:rPr lang="en-US"/>
              <a:t>]?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No! Stores read from R[rs2] but don’t write, so we’ll need a new control bit.</a:t>
            </a:r>
          </a:p>
          <a:p>
            <a:r>
              <a:rPr lang="en-US"/>
              <a:t>Both hardware and control!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8CD4F-9944-AA00-EF30-03BE1FA8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00" y="1464555"/>
            <a:ext cx="749047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2079-AB17-48E1-3081-DE608581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instructions are still remaining?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31D5-4CE4-F685-1E40-8854E74C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2647950"/>
            <a:ext cx="11963399" cy="363956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Change program flow: Jumps and branching!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key features do they require?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Modify the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1751-D7CA-E1C2-364A-51291A3E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97378-D5AA-61ED-6D05-AE221087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F0A2-F2FB-068E-C2F9-9291F541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9B47C0-284F-6557-9753-505980B06ACA}"/>
              </a:ext>
            </a:extLst>
          </p:cNvPr>
          <p:cNvSpPr txBox="1">
            <a:spLocks/>
          </p:cNvSpPr>
          <p:nvPr/>
        </p:nvSpPr>
        <p:spPr>
          <a:xfrm>
            <a:off x="102501" y="1343291"/>
            <a:ext cx="11963399" cy="1238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Done:    </a:t>
            </a:r>
            <a:r>
              <a:rPr lang="en-US" u="sng"/>
              <a:t>R-type arithmetic, I-type arithmetic</a:t>
            </a:r>
            <a:r>
              <a:rPr lang="en-US"/>
              <a:t>,        </a:t>
            </a:r>
            <a:r>
              <a:rPr lang="en-US" u="sng"/>
              <a:t>I-type load and I-type store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                                Modify registers                                  Modify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0959-81C5-C3E3-4BC5-B12735EC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550" y="2383127"/>
            <a:ext cx="6136561" cy="39100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00C34BC-AEBC-3D53-4FF0-8B86BADEA70A}"/>
              </a:ext>
            </a:extLst>
          </p:cNvPr>
          <p:cNvSpPr/>
          <p:nvPr/>
        </p:nvSpPr>
        <p:spPr>
          <a:xfrm>
            <a:off x="6696075" y="2377491"/>
            <a:ext cx="971550" cy="1000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1F85-C08C-E6A9-5743-BAADC16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branches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C14C-48FC-75D7-FB44-6AB6CB7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BA55-DB54-CBAA-0166-B9B63A34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BFEF-EB13-D8B1-B082-E8232B47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A4471-782E-BF45-BEE9-44E525D1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14" y="72279"/>
            <a:ext cx="8066971" cy="73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F2120-BF43-9C96-62C1-A72FD8059A48}"/>
              </a:ext>
            </a:extLst>
          </p:cNvPr>
          <p:cNvSpPr txBox="1"/>
          <p:nvPr/>
        </p:nvSpPr>
        <p:spPr>
          <a:xfrm>
            <a:off x="7105650" y="1153210"/>
            <a:ext cx="4960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Branching involves two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Comparison (R[rs1] == R[rs2], possibly 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Addition (PC = PC + </a:t>
            </a:r>
            <a:r>
              <a:rPr lang="en-US" err="1"/>
              <a:t>Imm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Our ALU can do one of these, but not both! We need to add more hardware!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D5E27-8EF6-A838-AE40-B9E70E39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2944563"/>
            <a:ext cx="2010056" cy="3439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DF898-038D-3478-2B3C-AF9EE952FA2A}"/>
              </a:ext>
            </a:extLst>
          </p:cNvPr>
          <p:cNvSpPr txBox="1"/>
          <p:nvPr/>
        </p:nvSpPr>
        <p:spPr>
          <a:xfrm>
            <a:off x="9210675" y="3118309"/>
            <a:ext cx="28552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BrEq</a:t>
            </a:r>
            <a:r>
              <a:rPr lang="en-US"/>
              <a:t> = 1, if A=B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BrLT</a:t>
            </a:r>
            <a:r>
              <a:rPr lang="en-US"/>
              <a:t> = 1, if A &lt;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BrUn</a:t>
            </a:r>
            <a:r>
              <a:rPr lang="en-US"/>
              <a:t> =1 selects unsigned comparison for </a:t>
            </a:r>
            <a:r>
              <a:rPr lang="en-US" err="1"/>
              <a:t>BrLT</a:t>
            </a:r>
            <a:r>
              <a:rPr lang="en-US"/>
              <a:t>, 0=signed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“Output” control signals are used to set other controls!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CB618-A6B9-783D-1A32-2B60A99B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4" y="1433068"/>
            <a:ext cx="6917947" cy="4472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02080-8D52-A14C-B78A-C9336463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9" y="1433068"/>
            <a:ext cx="6917947" cy="4472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DBF1DD-93BB-F0DD-A25B-1703D532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" y="1461643"/>
            <a:ext cx="6975402" cy="4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0A9A25-77C7-67D7-14CC-8D6ED1FF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0" y="1343077"/>
            <a:ext cx="7732025" cy="4858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EB0FD-202E-6BB6-3317-B6DE86F9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9" y="1317444"/>
            <a:ext cx="7732025" cy="4884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D18BE-DEB8-C446-F101-FA27AD5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D3BB-DA68-0EAE-7D61-0B6FAC6F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41C3-9077-FE49-31ED-BB64F372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E936-19A6-86AB-6D26-33C625C2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4630F-58BA-5A04-C746-E5653652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392" y="72278"/>
            <a:ext cx="8277269" cy="1051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5B577-646A-3522-CABC-873C49890CC7}"/>
              </a:ext>
            </a:extLst>
          </p:cNvPr>
          <p:cNvSpPr txBox="1"/>
          <p:nvPr/>
        </p:nvSpPr>
        <p:spPr>
          <a:xfrm>
            <a:off x="7858125" y="1523136"/>
            <a:ext cx="42077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JALR </a:t>
            </a:r>
            <a:r>
              <a:rPr lang="en-US" err="1"/>
              <a:t>rd</a:t>
            </a:r>
            <a:r>
              <a:rPr lang="en-US"/>
              <a:t>, </a:t>
            </a:r>
            <a:r>
              <a:rPr lang="en-US" err="1"/>
              <a:t>rs</a:t>
            </a:r>
            <a:r>
              <a:rPr lang="en-US"/>
              <a:t>, immediate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Writes PC+4 to Reg[</a:t>
            </a:r>
            <a:r>
              <a:rPr lang="en-US" err="1"/>
              <a:t>rd</a:t>
            </a:r>
            <a:r>
              <a:rPr lang="en-US"/>
              <a:t>] (return address)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We need to change our MUX to allow this as a write back value!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Sets PC = Reg[rs1] + immediate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We can already feed these arguments into our ALU, so no change 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Uses same </a:t>
            </a:r>
            <a:r>
              <a:rPr lang="en-US" err="1"/>
              <a:t>immediates</a:t>
            </a:r>
            <a:r>
              <a:rPr lang="en-US"/>
              <a:t> as arithmetic and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 multiplication by 2 bytes (different from branch!)</a:t>
            </a:r>
          </a:p>
        </p:txBody>
      </p:sp>
    </p:spTree>
    <p:extLst>
      <p:ext uri="{BB962C8B-B14F-4D97-AF65-F5344CB8AC3E}">
        <p14:creationId xmlns:p14="http://schemas.microsoft.com/office/powerpoint/2010/main" val="23913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AEC9-D194-6E8C-0FC0-DB77AA9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entire RISC-V RV32l data path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DB7D-5F11-0A81-2D85-999C3BB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1F2E3-C8AE-0F32-0860-9FC90A1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B5FA-5713-2D45-0D98-57A2E10B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58C48-1849-9A07-AFF4-34F4AC13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4" y="681038"/>
            <a:ext cx="9277774" cy="58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5BB8-0517-F8BE-9639-D7A51F03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control signals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7CB8-DD4E-C23E-F864-3CCA30E9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73E74-0342-6F87-7CF6-F4764261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F10D-40A2-4088-CF6B-3678BEED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0D5A8-B092-750E-2AFA-676E3461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827" y="2824648"/>
            <a:ext cx="5588173" cy="3521074"/>
          </a:xfrm>
          <a:prstGeom prst="rect">
            <a:avLst/>
          </a:prstGeom>
        </p:spPr>
      </p:pic>
      <p:pic>
        <p:nvPicPr>
          <p:cNvPr id="1026" name="Picture 2" descr="RISC-V Instruction Formats">
            <a:extLst>
              <a:ext uri="{FF2B5EF4-FFF2-40B4-BE49-F238E27FC236}">
                <a16:creationId xmlns:a16="http://schemas.microsoft.com/office/drawing/2014/main" id="{D80D68A6-421C-FE65-D1DA-132623E8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13100"/>
            <a:ext cx="6340502" cy="16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554E9B3F-6786-AE00-EA1A-C07E21CE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4" r="6491" b="25166"/>
          <a:stretch/>
        </p:blipFill>
        <p:spPr bwMode="auto">
          <a:xfrm>
            <a:off x="0" y="2642133"/>
            <a:ext cx="6663002" cy="6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o alt text provided for this image">
            <a:extLst>
              <a:ext uri="{FF2B5EF4-FFF2-40B4-BE49-F238E27FC236}">
                <a16:creationId xmlns:a16="http://schemas.microsoft.com/office/drawing/2014/main" id="{EA31487D-7195-0D22-59CA-8FA01F6B9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8" r="6491" b="48998"/>
          <a:stretch/>
        </p:blipFill>
        <p:spPr bwMode="auto">
          <a:xfrm>
            <a:off x="0" y="3259071"/>
            <a:ext cx="6663002" cy="39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No alt text provided for this image">
            <a:extLst>
              <a:ext uri="{FF2B5EF4-FFF2-40B4-BE49-F238E27FC236}">
                <a16:creationId xmlns:a16="http://schemas.microsoft.com/office/drawing/2014/main" id="{680BA8BD-5D3B-E4B2-B5F2-E904BE4E1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3" r="6491" b="68149"/>
          <a:stretch/>
        </p:blipFill>
        <p:spPr bwMode="auto">
          <a:xfrm>
            <a:off x="0" y="3634740"/>
            <a:ext cx="6663002" cy="4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No alt text provided for this image">
            <a:extLst>
              <a:ext uri="{FF2B5EF4-FFF2-40B4-BE49-F238E27FC236}">
                <a16:creationId xmlns:a16="http://schemas.microsoft.com/office/drawing/2014/main" id="{D120FF10-5B79-D537-C905-4BD758869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1" r="6491" b="56123"/>
          <a:stretch/>
        </p:blipFill>
        <p:spPr bwMode="auto">
          <a:xfrm>
            <a:off x="0" y="4033352"/>
            <a:ext cx="6663002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No alt text provided for this image">
            <a:extLst>
              <a:ext uri="{FF2B5EF4-FFF2-40B4-BE49-F238E27FC236}">
                <a16:creationId xmlns:a16="http://schemas.microsoft.com/office/drawing/2014/main" id="{DE6A5195-9F49-782B-2415-E14363E2E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8" r="6491" b="82996"/>
          <a:stretch/>
        </p:blipFill>
        <p:spPr bwMode="auto">
          <a:xfrm>
            <a:off x="0" y="4411981"/>
            <a:ext cx="6663002" cy="36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No alt text provided for this image">
            <a:extLst>
              <a:ext uri="{FF2B5EF4-FFF2-40B4-BE49-F238E27FC236}">
                <a16:creationId xmlns:a16="http://schemas.microsoft.com/office/drawing/2014/main" id="{B191A975-61F5-C965-A5F7-71E3FE939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r="6491" b="87283"/>
          <a:stretch/>
        </p:blipFill>
        <p:spPr bwMode="auto">
          <a:xfrm>
            <a:off x="0" y="4820034"/>
            <a:ext cx="6663002" cy="4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6AD398-7826-8F78-0302-6F147C8C2A77}"/>
              </a:ext>
            </a:extLst>
          </p:cNvPr>
          <p:cNvSpPr/>
          <p:nvPr/>
        </p:nvSpPr>
        <p:spPr>
          <a:xfrm>
            <a:off x="0" y="1002241"/>
            <a:ext cx="6340503" cy="243629"/>
          </a:xfrm>
          <a:prstGeom prst="rect">
            <a:avLst/>
          </a:prstGeom>
          <a:solidFill>
            <a:srgbClr val="A9D18E">
              <a:alpha val="10196"/>
            </a:srgb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EE7A87-9C4F-4C91-4A3B-3861F35CE3B0}"/>
              </a:ext>
            </a:extLst>
          </p:cNvPr>
          <p:cNvSpPr/>
          <p:nvPr/>
        </p:nvSpPr>
        <p:spPr>
          <a:xfrm>
            <a:off x="0" y="2630063"/>
            <a:ext cx="6663002" cy="605789"/>
          </a:xfrm>
          <a:prstGeom prst="rect">
            <a:avLst/>
          </a:prstGeom>
          <a:solidFill>
            <a:srgbClr val="A9D18E">
              <a:alpha val="10196"/>
            </a:srgb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29B34-5CC6-F705-4E7F-41FDEE16DEAA}"/>
              </a:ext>
            </a:extLst>
          </p:cNvPr>
          <p:cNvSpPr/>
          <p:nvPr/>
        </p:nvSpPr>
        <p:spPr>
          <a:xfrm>
            <a:off x="-1" y="1245870"/>
            <a:ext cx="6340503" cy="243629"/>
          </a:xfrm>
          <a:prstGeom prst="rect">
            <a:avLst/>
          </a:prstGeom>
          <a:solidFill>
            <a:srgbClr val="FFC000">
              <a:alpha val="10196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ED5B37-429D-FCB4-6244-C9C6BA8BDD14}"/>
              </a:ext>
            </a:extLst>
          </p:cNvPr>
          <p:cNvSpPr/>
          <p:nvPr/>
        </p:nvSpPr>
        <p:spPr>
          <a:xfrm>
            <a:off x="0" y="3238140"/>
            <a:ext cx="6663002" cy="781798"/>
          </a:xfrm>
          <a:prstGeom prst="rect">
            <a:avLst/>
          </a:prstGeom>
          <a:solidFill>
            <a:srgbClr val="FFC000">
              <a:alpha val="10196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2EA7AF-1F3C-2F09-FF69-505DD5D24330}"/>
              </a:ext>
            </a:extLst>
          </p:cNvPr>
          <p:cNvSpPr/>
          <p:nvPr/>
        </p:nvSpPr>
        <p:spPr>
          <a:xfrm>
            <a:off x="0" y="1477788"/>
            <a:ext cx="6340503" cy="243629"/>
          </a:xfrm>
          <a:prstGeom prst="rect">
            <a:avLst/>
          </a:prstGeom>
          <a:solidFill>
            <a:srgbClr val="00B0F0">
              <a:alpha val="10196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B83BE3-3EBC-6D7C-F7BF-7284526B66C4}"/>
              </a:ext>
            </a:extLst>
          </p:cNvPr>
          <p:cNvSpPr/>
          <p:nvPr/>
        </p:nvSpPr>
        <p:spPr>
          <a:xfrm>
            <a:off x="0" y="4019939"/>
            <a:ext cx="6663002" cy="377546"/>
          </a:xfrm>
          <a:prstGeom prst="rect">
            <a:avLst/>
          </a:prstGeom>
          <a:solidFill>
            <a:srgbClr val="00B0F0">
              <a:alpha val="10196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89C0E0-C057-FD81-8739-8842ACA16EBC}"/>
              </a:ext>
            </a:extLst>
          </p:cNvPr>
          <p:cNvSpPr/>
          <p:nvPr/>
        </p:nvSpPr>
        <p:spPr>
          <a:xfrm>
            <a:off x="-2" y="1699647"/>
            <a:ext cx="6340503" cy="243629"/>
          </a:xfrm>
          <a:prstGeom prst="rect">
            <a:avLst/>
          </a:prstGeom>
          <a:solidFill>
            <a:srgbClr val="002060">
              <a:alpha val="10196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03B4FE-13ED-0503-AF6D-B206E4A8EFAD}"/>
              </a:ext>
            </a:extLst>
          </p:cNvPr>
          <p:cNvSpPr/>
          <p:nvPr/>
        </p:nvSpPr>
        <p:spPr>
          <a:xfrm>
            <a:off x="0" y="4403948"/>
            <a:ext cx="6663002" cy="408522"/>
          </a:xfrm>
          <a:prstGeom prst="rect">
            <a:avLst/>
          </a:prstGeom>
          <a:solidFill>
            <a:srgbClr val="002060">
              <a:alpha val="10196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E8FF37-003E-031E-F560-8E2EAD3292FA}"/>
              </a:ext>
            </a:extLst>
          </p:cNvPr>
          <p:cNvSpPr/>
          <p:nvPr/>
        </p:nvSpPr>
        <p:spPr>
          <a:xfrm>
            <a:off x="-3" y="1945564"/>
            <a:ext cx="6340503" cy="243629"/>
          </a:xfrm>
          <a:prstGeom prst="rect">
            <a:avLst/>
          </a:prstGeom>
          <a:solidFill>
            <a:srgbClr val="7030A0">
              <a:alpha val="10196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E8D180-8EF3-34AD-9FE8-8FC7EB1E941D}"/>
              </a:ext>
            </a:extLst>
          </p:cNvPr>
          <p:cNvSpPr/>
          <p:nvPr/>
        </p:nvSpPr>
        <p:spPr>
          <a:xfrm>
            <a:off x="0" y="4795469"/>
            <a:ext cx="6663002" cy="246324"/>
          </a:xfrm>
          <a:prstGeom prst="rect">
            <a:avLst/>
          </a:prstGeom>
          <a:solidFill>
            <a:srgbClr val="7030A0">
              <a:alpha val="10196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AFE41B7A-D812-7752-C99D-DEC1C868B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42" y="100499"/>
            <a:ext cx="316274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FB4B-8EC5-A819-D21C-CA9E8870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How do we solve a problem using a computer?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0AB20-B81E-139C-94F1-5F0351DC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6F1C-D5A5-49D1-A43C-F35154E0C8A1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E956-D9CA-085E-15D1-09F5BCC1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C0BD-F484-07AF-3A1C-890622C6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8CD98-ED8A-0159-C0F3-ADCEFFF47407}"/>
              </a:ext>
            </a:extLst>
          </p:cNvPr>
          <p:cNvSpPr txBox="1"/>
          <p:nvPr/>
        </p:nvSpPr>
        <p:spPr>
          <a:xfrm>
            <a:off x="126100" y="871892"/>
            <a:ext cx="6111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systematic sequence of transformations between layers of abstraction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E01E5-4EAF-6B25-23E8-56876C116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17" y="1863359"/>
            <a:ext cx="6525968" cy="441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3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5BB8-0517-F8BE-9639-D7A51F03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control signals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7CB8-DD4E-C23E-F864-3CCA30E9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73E74-0342-6F87-7CF6-F4764261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F10D-40A2-4088-CF6B-3678BEED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0D5A8-B092-750E-2AFA-676E3461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799" y="1668462"/>
            <a:ext cx="5588173" cy="3521074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522DDC7-3945-3442-4214-FDBB052F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312"/>
            <a:ext cx="662079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8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557E-53AE-B25C-AE8A-F580FA85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1679-FB55-73AC-8437-F658166F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Combinatorial Logic</a:t>
            </a:r>
          </a:p>
          <a:p>
            <a:pPr lvl="1"/>
            <a:r>
              <a:rPr lang="en-US"/>
              <a:t>Today, chip designers use logic synthesis tools to convert truth tables to networks of gates</a:t>
            </a:r>
          </a:p>
          <a:p>
            <a:pPr lvl="1"/>
            <a:r>
              <a:rPr lang="en-US"/>
              <a:t>Not easily changeable/re-programmable because requires modifying hardware</a:t>
            </a:r>
          </a:p>
          <a:p>
            <a:pPr lvl="1"/>
            <a:r>
              <a:rPr lang="en-US"/>
              <a:t>But! Likely less expensive, more complex</a:t>
            </a:r>
          </a:p>
          <a:p>
            <a:endParaRPr lang="en-US"/>
          </a:p>
          <a:p>
            <a:r>
              <a:rPr lang="en-US"/>
              <a:t>ROM</a:t>
            </a:r>
          </a:p>
          <a:p>
            <a:pPr lvl="1"/>
            <a:r>
              <a:rPr lang="en-US"/>
              <a:t>“Read-Only Memory”</a:t>
            </a:r>
          </a:p>
          <a:p>
            <a:pPr lvl="1"/>
            <a:r>
              <a:rPr lang="en-US"/>
              <a:t>Regular structure (like previous slide’s table)</a:t>
            </a:r>
          </a:p>
          <a:p>
            <a:pPr lvl="1"/>
            <a:r>
              <a:rPr lang="en-US"/>
              <a:t>Can be easily reprogrammed</a:t>
            </a:r>
          </a:p>
          <a:p>
            <a:pPr lvl="2"/>
            <a:r>
              <a:rPr lang="en-US"/>
              <a:t>fix errors</a:t>
            </a:r>
          </a:p>
          <a:p>
            <a:pPr lvl="2"/>
            <a:r>
              <a:rPr lang="en-US"/>
              <a:t>add instructions</a:t>
            </a:r>
          </a:p>
          <a:p>
            <a:pPr lvl="1"/>
            <a:r>
              <a:rPr lang="en-US"/>
              <a:t>Popular when designing control logic manually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F7D6D-6CDB-32FC-A59D-B63F5CCA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69362-BA8E-C023-4AF6-EB68216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235E-2740-16B1-AD73-616B8906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DF031-A338-43D5-EE92-9D10E197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56516"/>
            <a:ext cx="8915400" cy="53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5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2B92D-158E-F38E-941E-07B9A01C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1" y="930465"/>
            <a:ext cx="8136589" cy="4997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6D397-D7C0-6B0C-7216-919ED6E0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86" y="896174"/>
            <a:ext cx="7137464" cy="7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D8FB-9D21-1E6F-71E2-277C80A3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Administrativia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6AFD-97AD-5DBA-FAAB-C108E8E4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Minor copies: Next Friday, October 20</a:t>
            </a:r>
            <a:r>
              <a:rPr lang="en-US" baseline="30000"/>
              <a:t>th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Assignment:</a:t>
            </a:r>
          </a:p>
          <a:p>
            <a:r>
              <a:rPr lang="en-US"/>
              <a:t>Tutorial tonight at 9 pm!</a:t>
            </a:r>
          </a:p>
          <a:p>
            <a:pPr lvl="1"/>
            <a:r>
              <a:rPr lang="en-US"/>
              <a:t>TA will explain up to part 1 (R-type instructions)</a:t>
            </a:r>
          </a:p>
          <a:p>
            <a:r>
              <a:rPr lang="en-US"/>
              <a:t>Important instruction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Use the exact commit message </a:t>
            </a:r>
            <a:r>
              <a:rPr lang="en-US"/>
              <a:t>that is mentioned in the assignment</a:t>
            </a:r>
          </a:p>
          <a:p>
            <a:pPr lvl="1"/>
            <a:r>
              <a:rPr lang="en-US"/>
              <a:t>Commit and </a:t>
            </a:r>
            <a:r>
              <a:rPr lang="en-US">
                <a:solidFill>
                  <a:srgbClr val="FF0000"/>
                </a:solidFill>
              </a:rPr>
              <a:t>immediately push to </a:t>
            </a:r>
            <a:r>
              <a:rPr lang="en-US" err="1">
                <a:solidFill>
                  <a:srgbClr val="FF0000"/>
                </a:solidFill>
              </a:rPr>
              <a:t>Github</a:t>
            </a:r>
            <a:r>
              <a:rPr lang="en-US"/>
              <a:t>: otherwise the automatic script will flag your submission!</a:t>
            </a:r>
          </a:p>
          <a:p>
            <a:r>
              <a:rPr lang="en-US"/>
              <a:t>Extension</a:t>
            </a:r>
          </a:p>
          <a:p>
            <a:pPr lvl="1"/>
            <a:r>
              <a:rPr lang="en-US"/>
              <a:t>Up to Sat. 2 am: no penalty</a:t>
            </a:r>
          </a:p>
          <a:p>
            <a:pPr lvl="1"/>
            <a:r>
              <a:rPr lang="en-US"/>
              <a:t>Up to Sat. 11:59 pm: -1</a:t>
            </a:r>
          </a:p>
          <a:p>
            <a:pPr lvl="1"/>
            <a:r>
              <a:rPr lang="en-US"/>
              <a:t>Up to Sun. 11:59 pm: -2</a:t>
            </a:r>
          </a:p>
          <a:p>
            <a:pPr lvl="1"/>
            <a:r>
              <a:rPr lang="en-US"/>
              <a:t>After that: 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055A1-A01F-B4F0-C34D-9F12CC6D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9E519-1BB5-0F87-D5D6-3A010346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526CC-811D-1CA6-06EC-D76CA7A4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1069-DB52-D801-3107-403726AA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Combinational and sequential (state)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B1D8-00FC-A415-98D5-1BCB59A4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8ACE-9035-2D1A-9776-6AA30FAA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5AE2-5B2E-AF83-5266-60B1FDD8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7B469-668C-B367-D7E7-3DFA6D26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78" y="806240"/>
            <a:ext cx="4148716" cy="2567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C3C70-AC13-24BC-3312-9958C431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70" y="861654"/>
            <a:ext cx="5638402" cy="3362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3FE2E-1340-8A2F-102B-4D0377CE0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61" y="4382676"/>
            <a:ext cx="5517420" cy="209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2E910-D53E-F590-0099-6AF358459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81" y="3305254"/>
            <a:ext cx="5368089" cy="31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9001-D3F4-49A6-7478-2A7FB0E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information flow through the data path?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CCBF3-CF65-32A4-76E5-852355F7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178D-13AF-80B4-005D-B09EC5BE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7C6D8-6789-F192-75FE-2BC8450D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B752A-3794-727D-67E2-D3F2D63C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0" y="681038"/>
            <a:ext cx="7655743" cy="4823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313F-61AB-F32D-4A6F-85226DCE94A4}"/>
              </a:ext>
            </a:extLst>
          </p:cNvPr>
          <p:cNvSpPr txBox="1"/>
          <p:nvPr/>
        </p:nvSpPr>
        <p:spPr>
          <a:xfrm>
            <a:off x="7831784" y="681038"/>
            <a:ext cx="42077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When is a new value loaded into the PC?</a:t>
            </a:r>
          </a:p>
          <a:p>
            <a:r>
              <a:rPr lang="en-US" b="1">
                <a:solidFill>
                  <a:schemeClr val="accent4"/>
                </a:solidFill>
              </a:rPr>
              <a:t>-&gt; Single cycle processor!</a:t>
            </a:r>
          </a:p>
          <a:p>
            <a:endParaRPr lang="en-US"/>
          </a:p>
          <a:p>
            <a:r>
              <a:rPr lang="en-US"/>
              <a:t>Let us start with the PC, assuming a new value is just loaded into the PC… </a:t>
            </a:r>
            <a:r>
              <a:rPr lang="en-US" b="1">
                <a:solidFill>
                  <a:schemeClr val="accent4"/>
                </a:solidFill>
              </a:rPr>
              <a:t>T = 0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will the new PC be available at PC input?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4"/>
                </a:solidFill>
              </a:rPr>
              <a:t>T = </a:t>
            </a:r>
            <a:r>
              <a:rPr lang="en-US" b="1" err="1">
                <a:solidFill>
                  <a:schemeClr val="accent4"/>
                </a:solidFill>
              </a:rPr>
              <a:t>T</a:t>
            </a:r>
            <a:r>
              <a:rPr lang="en-US" b="1" baseline="-25000" err="1">
                <a:solidFill>
                  <a:schemeClr val="accent4"/>
                </a:solidFill>
              </a:rPr>
              <a:t>reg_transfer</a:t>
            </a:r>
            <a:endParaRPr lang="en-US" b="1" baseline="-2500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will the data from current PC appear from IMEM?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4"/>
                </a:solidFill>
              </a:rPr>
              <a:t>T = </a:t>
            </a:r>
            <a:r>
              <a:rPr lang="en-US" b="1" err="1">
                <a:solidFill>
                  <a:schemeClr val="accent4"/>
                </a:solidFill>
              </a:rPr>
              <a:t>T</a:t>
            </a:r>
            <a:r>
              <a:rPr lang="en-US" b="1" baseline="-25000" err="1">
                <a:solidFill>
                  <a:schemeClr val="accent4"/>
                </a:solidFill>
              </a:rPr>
              <a:t>mem_access</a:t>
            </a:r>
            <a:endParaRPr lang="en-US" b="1" baseline="-2500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Assume R-type instruction: when will data from registers appear at the output?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long does addition / arithmetic take?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4"/>
                </a:solidFill>
              </a:rPr>
              <a:t>T = T</a:t>
            </a:r>
            <a:r>
              <a:rPr lang="en-US" b="1" baseline="-25000">
                <a:solidFill>
                  <a:schemeClr val="accent4"/>
                </a:solidFill>
              </a:rPr>
              <a:t>ALU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other components – AND / OR / NOT gates, (de)multiplexers etc.?</a:t>
            </a:r>
            <a:endParaRPr lang="en-US" b="1" baseline="-2500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CA0D6-6B86-1A42-23F4-927A81DC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26" y="5458437"/>
            <a:ext cx="422969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C73C1B-7D00-DBF5-1367-1D545864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F89DDE-D3F4-4B4C-32A4-7EC940EE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 </a:t>
            </a:r>
            <a:r>
              <a:rPr lang="en-US" b="1"/>
              <a:t>R-type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1255683" y="1198113"/>
            <a:ext cx="843915" cy="445020"/>
            <a:chOff x="1255683" y="1198113"/>
            <a:chExt cx="843915" cy="4450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347123" y="3097434"/>
            <a:ext cx="847437" cy="450092"/>
            <a:chOff x="1369983" y="1700283"/>
            <a:chExt cx="847437" cy="450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905413" y="2906934"/>
            <a:ext cx="847437" cy="450092"/>
            <a:chOff x="1369983" y="1700283"/>
            <a:chExt cx="847437" cy="4500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4757073" y="1373373"/>
            <a:ext cx="843915" cy="445020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5328573" y="1396233"/>
            <a:ext cx="843915" cy="422160"/>
            <a:chOff x="1449993" y="1220973"/>
            <a:chExt cx="843915" cy="42216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7024023" y="1377183"/>
            <a:ext cx="843915" cy="445020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2509173" y="2007774"/>
            <a:ext cx="847437" cy="450092"/>
            <a:chOff x="1369983" y="1700283"/>
            <a:chExt cx="847437" cy="45009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215550" y="1085310"/>
              <a:ext cx="1878120" cy="118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550" y="1067310"/>
                <a:ext cx="191376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55D0A2F-979F-4762-56A4-92408C2871EE}"/>
                  </a:ext>
                </a:extLst>
              </p14:cNvPr>
              <p14:cNvContentPartPr/>
              <p14:nvPr/>
            </p14:nvContentPartPr>
            <p14:xfrm>
              <a:off x="1257030" y="1118070"/>
              <a:ext cx="6618960" cy="1603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55D0A2F-979F-4762-56A4-92408C2871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9030" y="1100066"/>
                <a:ext cx="6654600" cy="1639088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7875990" y="3645461"/>
            <a:ext cx="4225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Time needed between two rising edges for correct execution: 400 </a:t>
            </a:r>
            <a:r>
              <a:rPr lang="en-US" sz="2000" b="1" err="1">
                <a:solidFill>
                  <a:schemeClr val="accent4"/>
                </a:solidFill>
              </a:rPr>
              <a:t>ps</a:t>
            </a:r>
            <a:endParaRPr lang="en-US" sz="20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FFA9E6-2F09-02B7-1C13-BB2A6D15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 </a:t>
            </a:r>
            <a:r>
              <a:rPr lang="en-US" b="1"/>
              <a:t>I-type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1255683" y="1198113"/>
            <a:ext cx="843915" cy="445020"/>
            <a:chOff x="1255683" y="1198113"/>
            <a:chExt cx="843915" cy="4450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347123" y="3097434"/>
            <a:ext cx="847437" cy="450092"/>
            <a:chOff x="1369983" y="1700283"/>
            <a:chExt cx="847437" cy="450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905413" y="2906934"/>
            <a:ext cx="847437" cy="450092"/>
            <a:chOff x="1369983" y="1700283"/>
            <a:chExt cx="847437" cy="4500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4757073" y="1373373"/>
            <a:ext cx="843915" cy="445020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5328573" y="1396233"/>
            <a:ext cx="843915" cy="422160"/>
            <a:chOff x="1449993" y="1220973"/>
            <a:chExt cx="843915" cy="42216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7024023" y="1377183"/>
            <a:ext cx="843915" cy="445020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2509173" y="2007774"/>
            <a:ext cx="847437" cy="450092"/>
            <a:chOff x="1369983" y="1700283"/>
            <a:chExt cx="847437" cy="45009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215550" y="1085310"/>
              <a:ext cx="1878120" cy="118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550" y="1067310"/>
                <a:ext cx="1913760" cy="121824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7875990" y="3645461"/>
            <a:ext cx="4225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Time needed between two rising edges for correct execution: 400 </a:t>
            </a:r>
            <a:r>
              <a:rPr lang="en-US" sz="2000" b="1" err="1">
                <a:solidFill>
                  <a:schemeClr val="accent4"/>
                </a:solidFill>
              </a:rPr>
              <a:t>ps</a:t>
            </a:r>
            <a:endParaRPr lang="en-US" sz="2000" b="1">
              <a:solidFill>
                <a:schemeClr val="accent4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2589183" y="4030884"/>
            <a:ext cx="847437" cy="450092"/>
            <a:chOff x="1369983" y="1700283"/>
            <a:chExt cx="847437" cy="4500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 </a:t>
              </a:r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893D46-4DBC-957B-BB0A-6BD2D4C45530}"/>
                  </a:ext>
                </a:extLst>
              </p14:cNvPr>
              <p14:cNvContentPartPr/>
              <p14:nvPr/>
            </p14:nvContentPartPr>
            <p14:xfrm>
              <a:off x="1268550" y="981990"/>
              <a:ext cx="6436800" cy="3042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893D46-4DBC-957B-BB0A-6BD2D4C455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0550" y="963988"/>
                <a:ext cx="6472440" cy="307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3CBD28-A7B7-A816-273F-90DA639BF3B0}"/>
                  </a:ext>
                </a:extLst>
              </p14:cNvPr>
              <p14:cNvContentPartPr/>
              <p14:nvPr/>
            </p14:nvContentPartPr>
            <p14:xfrm>
              <a:off x="1268550" y="2238030"/>
              <a:ext cx="4614480" cy="528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3CBD28-A7B7-A816-273F-90DA639BF3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550" y="2220030"/>
                <a:ext cx="4650120" cy="56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8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FB4B-8EC5-A819-D21C-CA9E8870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How do we solve a problem using a computer?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0AB20-B81E-139C-94F1-5F0351DC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E916-AAFF-4174-84B3-866A29C47D95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E956-D9CA-085E-15D1-09F5BCC1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C0BD-F484-07AF-3A1C-890622C6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E01E5-4EAF-6B25-23E8-56876C11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2438" y="1863359"/>
            <a:ext cx="6290725" cy="4412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533856-192D-3920-1F64-DB41F386A2F3}"/>
              </a:ext>
            </a:extLst>
          </p:cNvPr>
          <p:cNvSpPr txBox="1"/>
          <p:nvPr/>
        </p:nvSpPr>
        <p:spPr>
          <a:xfrm>
            <a:off x="126100" y="871892"/>
            <a:ext cx="6111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systematic sequence of transformations between layers of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70103-AFFF-8493-22A6-C26449132872}"/>
              </a:ext>
            </a:extLst>
          </p:cNvPr>
          <p:cNvSpPr/>
          <p:nvPr/>
        </p:nvSpPr>
        <p:spPr>
          <a:xfrm>
            <a:off x="3052931" y="1979114"/>
            <a:ext cx="1724762" cy="628989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6A286-F768-1B00-2FD8-2D8BA352AA64}"/>
              </a:ext>
            </a:extLst>
          </p:cNvPr>
          <p:cNvSpPr/>
          <p:nvPr/>
        </p:nvSpPr>
        <p:spPr>
          <a:xfrm>
            <a:off x="3051221" y="4247990"/>
            <a:ext cx="1724762" cy="1813763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</a:rPr>
              <a:t>ELL201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2F2A2-0CB1-F3C1-7C6A-18E394708F7B}"/>
              </a:ext>
            </a:extLst>
          </p:cNvPr>
          <p:cNvSpPr/>
          <p:nvPr/>
        </p:nvSpPr>
        <p:spPr>
          <a:xfrm>
            <a:off x="3051221" y="3117828"/>
            <a:ext cx="1724762" cy="62898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2E85300-241D-D094-B10D-7B39FA49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 </a:t>
            </a:r>
            <a:r>
              <a:rPr lang="en-US" b="1"/>
              <a:t>I-type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1255683" y="1198113"/>
            <a:ext cx="843915" cy="445020"/>
            <a:chOff x="1255683" y="1198113"/>
            <a:chExt cx="843915" cy="4450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347123" y="3097434"/>
            <a:ext cx="847437" cy="450092"/>
            <a:chOff x="1369983" y="1700283"/>
            <a:chExt cx="847437" cy="450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905413" y="2906934"/>
            <a:ext cx="847437" cy="450092"/>
            <a:chOff x="1369983" y="1700283"/>
            <a:chExt cx="847437" cy="4500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4757073" y="1373373"/>
            <a:ext cx="843915" cy="445020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5328573" y="1396233"/>
            <a:ext cx="843915" cy="422160"/>
            <a:chOff x="1449993" y="1220973"/>
            <a:chExt cx="843915" cy="42216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7024023" y="1377183"/>
            <a:ext cx="843915" cy="445020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2509173" y="2007774"/>
            <a:ext cx="847437" cy="450092"/>
            <a:chOff x="1369983" y="1700283"/>
            <a:chExt cx="847437" cy="45009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215550" y="1085310"/>
              <a:ext cx="1878120" cy="118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550" y="1067310"/>
                <a:ext cx="1913760" cy="121824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7875990" y="3645461"/>
            <a:ext cx="4225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Time needed between two rising edges for correct execution: </a:t>
            </a:r>
            <a:r>
              <a:rPr lang="en-US" sz="2000" b="1">
                <a:solidFill>
                  <a:srgbClr val="FF0000"/>
                </a:solidFill>
              </a:rPr>
              <a:t>600 </a:t>
            </a:r>
            <a:r>
              <a:rPr lang="en-US" sz="2000" b="1" err="1">
                <a:solidFill>
                  <a:srgbClr val="FF0000"/>
                </a:solidFill>
              </a:rPr>
              <a:t>ps</a:t>
            </a:r>
            <a:endParaRPr lang="en-US" sz="2000" b="1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2589183" y="4030884"/>
            <a:ext cx="847437" cy="450092"/>
            <a:chOff x="1369983" y="1700283"/>
            <a:chExt cx="847437" cy="4500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 </a:t>
              </a:r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BEC67A-DAAD-126C-CB78-0FF48D6FFED5}"/>
                  </a:ext>
                </a:extLst>
              </p14:cNvPr>
              <p14:cNvContentPartPr/>
              <p14:nvPr/>
            </p14:nvContentPartPr>
            <p14:xfrm>
              <a:off x="1280070" y="879030"/>
              <a:ext cx="6470640" cy="321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BEC67A-DAAD-126C-CB78-0FF48D6FFE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2070" y="861028"/>
                <a:ext cx="6506280" cy="324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BA0582-66E4-0712-9C4A-B08C3AA54E39}"/>
                  </a:ext>
                </a:extLst>
              </p14:cNvPr>
              <p14:cNvContentPartPr/>
              <p14:nvPr/>
            </p14:nvContentPartPr>
            <p14:xfrm>
              <a:off x="1303110" y="2181870"/>
              <a:ext cx="4483800" cy="56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BA0582-66E4-0712-9C4A-B08C3AA54E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110" y="2163870"/>
                <a:ext cx="4519440" cy="59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FDD3E-D638-B721-2EE2-6FF22CDE4A00}"/>
              </a:ext>
            </a:extLst>
          </p:cNvPr>
          <p:cNvGrpSpPr/>
          <p:nvPr/>
        </p:nvGrpSpPr>
        <p:grpSpPr>
          <a:xfrm>
            <a:off x="6128673" y="2495454"/>
            <a:ext cx="847437" cy="450092"/>
            <a:chOff x="1369983" y="1700283"/>
            <a:chExt cx="847437" cy="45009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7F62E-C14D-F061-BF34-D3482B25C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FAE5C-FF2C-F783-A8B7-F815B40BA2D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78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C9E51B-ADCB-A770-22E1-469A6D96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 </a:t>
            </a:r>
            <a:r>
              <a:rPr lang="en-US" b="1"/>
              <a:t>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1255683" y="1198113"/>
            <a:ext cx="843915" cy="445020"/>
            <a:chOff x="1255683" y="1198113"/>
            <a:chExt cx="843915" cy="4450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347123" y="3097434"/>
            <a:ext cx="847437" cy="450092"/>
            <a:chOff x="1369983" y="1700283"/>
            <a:chExt cx="847437" cy="450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905413" y="2906934"/>
            <a:ext cx="847437" cy="450092"/>
            <a:chOff x="1369983" y="1700283"/>
            <a:chExt cx="847437" cy="4500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4757073" y="1373373"/>
            <a:ext cx="843915" cy="445020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5328573" y="1396233"/>
            <a:ext cx="843915" cy="422160"/>
            <a:chOff x="1449993" y="1220973"/>
            <a:chExt cx="843915" cy="42216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7024023" y="1377183"/>
            <a:ext cx="843915" cy="445020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2509173" y="2007774"/>
            <a:ext cx="847437" cy="450092"/>
            <a:chOff x="1369983" y="1700283"/>
            <a:chExt cx="847437" cy="45009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215550" y="1085310"/>
              <a:ext cx="1878120" cy="118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550" y="1067310"/>
                <a:ext cx="1913760" cy="121824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7875990" y="3645461"/>
            <a:ext cx="4225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Time needed between two rising edges for correct execution:</a:t>
            </a:r>
            <a:r>
              <a:rPr lang="en-US" sz="2000" b="1">
                <a:solidFill>
                  <a:schemeClr val="accent2"/>
                </a:solidFill>
              </a:rPr>
              <a:t> 550 </a:t>
            </a:r>
            <a:r>
              <a:rPr lang="en-US" sz="2000" b="1" err="1">
                <a:solidFill>
                  <a:schemeClr val="accent2"/>
                </a:solidFill>
              </a:rPr>
              <a:t>ps</a:t>
            </a:r>
            <a:endParaRPr lang="en-US" sz="2000" b="1">
              <a:solidFill>
                <a:schemeClr val="accent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2589183" y="4030884"/>
            <a:ext cx="847437" cy="450092"/>
            <a:chOff x="1369983" y="1700283"/>
            <a:chExt cx="847437" cy="4500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 </a:t>
              </a:r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FDD3E-D638-B721-2EE2-6FF22CDE4A00}"/>
              </a:ext>
            </a:extLst>
          </p:cNvPr>
          <p:cNvGrpSpPr/>
          <p:nvPr/>
        </p:nvGrpSpPr>
        <p:grpSpPr>
          <a:xfrm>
            <a:off x="6128673" y="2495454"/>
            <a:ext cx="847437" cy="450092"/>
            <a:chOff x="1369983" y="1700283"/>
            <a:chExt cx="847437" cy="45009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7F62E-C14D-F061-BF34-D3482B25C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FAE5C-FF2C-F783-A8B7-F815B40BA2D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79162E-E1E3-D662-B975-4BD4F1CA8A5E}"/>
                  </a:ext>
                </a:extLst>
              </p14:cNvPr>
              <p14:cNvContentPartPr/>
              <p14:nvPr/>
            </p14:nvContentPartPr>
            <p14:xfrm>
              <a:off x="1223190" y="2545830"/>
              <a:ext cx="6134040" cy="1570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79162E-E1E3-D662-B975-4BD4F1CA8A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5190" y="2527830"/>
                <a:ext cx="6169680" cy="16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7B5750F-608D-05D8-C57D-F3E2A4CE7349}"/>
                  </a:ext>
                </a:extLst>
              </p14:cNvPr>
              <p14:cNvContentPartPr/>
              <p14:nvPr/>
            </p14:nvContentPartPr>
            <p14:xfrm>
              <a:off x="1223190" y="2251350"/>
              <a:ext cx="4471200" cy="44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7B5750F-608D-05D8-C57D-F3E2A4CE73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5190" y="2233350"/>
                <a:ext cx="45068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862AC5-70E3-372C-90A7-0163BF304215}"/>
                  </a:ext>
                </a:extLst>
              </p14:cNvPr>
              <p14:cNvContentPartPr/>
              <p14:nvPr/>
            </p14:nvContentPartPr>
            <p14:xfrm>
              <a:off x="1234350" y="2536830"/>
              <a:ext cx="5755680" cy="1042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862AC5-70E3-372C-90A7-0163BF304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6350" y="2518830"/>
                <a:ext cx="5791320" cy="107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61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7D9F75-AB1E-7323-F3F0-D8FBBA01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43" y="5804517"/>
            <a:ext cx="4229690" cy="96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long does it take to process one full instruction? </a:t>
            </a:r>
            <a:r>
              <a:rPr lang="en-US" b="1"/>
              <a:t>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memory units (read or write): 200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ALU and adders: 100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register file (read or write): 50 </a:t>
            </a:r>
            <a:r>
              <a:rPr lang="en-US" sz="2000" err="1"/>
              <a:t>ps</a:t>
            </a:r>
            <a:endParaRPr lang="en-US" sz="2000"/>
          </a:p>
          <a:p>
            <a:r>
              <a:rPr lang="en-US" sz="200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6696B-698F-28B9-D48D-5AE5C700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1255683" y="1198113"/>
            <a:ext cx="843915" cy="445020"/>
            <a:chOff x="1255683" y="1198113"/>
            <a:chExt cx="843915" cy="4450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347123" y="3097434"/>
            <a:ext cx="847437" cy="450092"/>
            <a:chOff x="1369983" y="1700283"/>
            <a:chExt cx="847437" cy="450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905413" y="2906934"/>
            <a:ext cx="847437" cy="450092"/>
            <a:chOff x="1369983" y="1700283"/>
            <a:chExt cx="847437" cy="4500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4757073" y="1373373"/>
            <a:ext cx="843915" cy="445020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5328573" y="1396233"/>
            <a:ext cx="843915" cy="422160"/>
            <a:chOff x="1449993" y="1220973"/>
            <a:chExt cx="843915" cy="42216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100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7024023" y="1377183"/>
            <a:ext cx="843915" cy="445020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2509173" y="2007774"/>
            <a:ext cx="847437" cy="450092"/>
            <a:chOff x="1369983" y="1700283"/>
            <a:chExt cx="847437" cy="45009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50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215550" y="1085310"/>
              <a:ext cx="1878120" cy="118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550" y="1067310"/>
                <a:ext cx="1913760" cy="121824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7875990" y="3645461"/>
            <a:ext cx="4225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Time needed between two rising edges for correct execution:</a:t>
            </a:r>
            <a:r>
              <a:rPr lang="en-US" sz="2000" b="1">
                <a:solidFill>
                  <a:srgbClr val="00B050"/>
                </a:solidFill>
              </a:rPr>
              <a:t> 300 </a:t>
            </a:r>
            <a:r>
              <a:rPr lang="en-US" sz="2000" b="1" err="1">
                <a:solidFill>
                  <a:srgbClr val="00B050"/>
                </a:solidFill>
              </a:rPr>
              <a:t>ps</a:t>
            </a:r>
            <a:endParaRPr lang="en-US" sz="2000" b="1">
              <a:solidFill>
                <a:srgbClr val="00B05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2589183" y="4030884"/>
            <a:ext cx="847437" cy="450092"/>
            <a:chOff x="1369983" y="1700283"/>
            <a:chExt cx="847437" cy="4500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 </a:t>
              </a:r>
              <a:r>
                <a:rPr lang="en-US" sz="1800" b="1">
                  <a:solidFill>
                    <a:srgbClr val="FF0000"/>
                  </a:solidFill>
                </a:rPr>
                <a:t>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FDD3E-D638-B721-2EE2-6FF22CDE4A00}"/>
              </a:ext>
            </a:extLst>
          </p:cNvPr>
          <p:cNvGrpSpPr/>
          <p:nvPr/>
        </p:nvGrpSpPr>
        <p:grpSpPr>
          <a:xfrm>
            <a:off x="6128673" y="2495454"/>
            <a:ext cx="847437" cy="450092"/>
            <a:chOff x="1369983" y="1700283"/>
            <a:chExt cx="847437" cy="45009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7F62E-C14D-F061-BF34-D3482B25C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FAE5C-FF2C-F783-A8B7-F815B40BA2D9}"/>
                </a:ext>
              </a:extLst>
            </p:cNvPr>
            <p:cNvSpPr txBox="1"/>
            <p:nvPr/>
          </p:nvSpPr>
          <p:spPr>
            <a:xfrm>
              <a:off x="1369983" y="1781043"/>
              <a:ext cx="843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200 </a:t>
              </a:r>
              <a:r>
                <a:rPr lang="en-US" sz="1800" b="1" err="1">
                  <a:solidFill>
                    <a:srgbClr val="FF0000"/>
                  </a:solidFill>
                </a:rPr>
                <a:t>ps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0122BF-1E78-8F71-21B7-EC99FF31012B}"/>
                  </a:ext>
                </a:extLst>
              </p14:cNvPr>
              <p14:cNvContentPartPr/>
              <p14:nvPr/>
            </p14:nvContentPartPr>
            <p14:xfrm>
              <a:off x="317790" y="1243710"/>
              <a:ext cx="5638320" cy="1249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0122BF-1E78-8F71-21B7-EC99FF3101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90" y="1225710"/>
                <a:ext cx="5673960" cy="12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76E2279-FADE-E365-B4F2-4824AB9FD7A8}"/>
                  </a:ext>
                </a:extLst>
              </p14:cNvPr>
              <p14:cNvContentPartPr/>
              <p14:nvPr/>
            </p14:nvContentPartPr>
            <p14:xfrm>
              <a:off x="650070" y="2560230"/>
              <a:ext cx="3635280" cy="2790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76E2279-FADE-E365-B4F2-4824AB9FD7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070" y="2542230"/>
                <a:ext cx="3670920" cy="28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0211E2-DC28-407D-418C-2CBFA3BC17A1}"/>
                  </a:ext>
                </a:extLst>
              </p14:cNvPr>
              <p14:cNvContentPartPr/>
              <p14:nvPr/>
            </p14:nvContentPartPr>
            <p14:xfrm>
              <a:off x="597150" y="2640150"/>
              <a:ext cx="239760" cy="142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0211E2-DC28-407D-418C-2CBFA3BC17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123" y="2622150"/>
                <a:ext cx="275454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E185D9-2DA9-BD2F-3658-7D34ED2B74D2}"/>
                  </a:ext>
                </a:extLst>
              </p14:cNvPr>
              <p14:cNvContentPartPr/>
              <p14:nvPr/>
            </p14:nvContentPartPr>
            <p14:xfrm>
              <a:off x="1188630" y="2405430"/>
              <a:ext cx="4791240" cy="1687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E185D9-2DA9-BD2F-3658-7D34ED2B74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0630" y="2387430"/>
                <a:ext cx="4826880" cy="17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8C0718-4B94-25AF-2BAC-48721CEC7A8F}"/>
                  </a:ext>
                </a:extLst>
              </p14:cNvPr>
              <p14:cNvContentPartPr/>
              <p14:nvPr/>
            </p14:nvContentPartPr>
            <p14:xfrm>
              <a:off x="4789350" y="-58410"/>
              <a:ext cx="360" cy="3716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8C0718-4B94-25AF-2BAC-48721CEC7A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1350" y="-76410"/>
                <a:ext cx="3600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A85EA-0F54-C72C-E11F-30B8CD44CA7C}"/>
                  </a:ext>
                </a:extLst>
              </p14:cNvPr>
              <p14:cNvContentPartPr/>
              <p14:nvPr/>
            </p14:nvContentPartPr>
            <p14:xfrm>
              <a:off x="-503370" y="301743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A85EA-0F54-C72C-E11F-30B8CD44CA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21370" y="299943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0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4FB6F-E652-A9E5-3449-1BEB27BE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Single-cycle processor –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5C9A-D0E3-2CE5-8B46-F64C0912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575303"/>
            <a:ext cx="11963399" cy="4712209"/>
          </a:xfrm>
        </p:spPr>
        <p:txBody>
          <a:bodyPr/>
          <a:lstStyle/>
          <a:p>
            <a:r>
              <a:rPr lang="en-US"/>
              <a:t>How long does the clock cycle have to last?</a:t>
            </a:r>
          </a:p>
          <a:p>
            <a:r>
              <a:rPr lang="en-US"/>
              <a:t>Clock cycle time of the microarchitecture is determined by how long it takes to complete the slowest instruction</a:t>
            </a:r>
          </a:p>
          <a:p>
            <a:r>
              <a:rPr lang="en-US">
                <a:solidFill>
                  <a:schemeClr val="accent2"/>
                </a:solidFill>
              </a:rPr>
              <a:t>Critical path </a:t>
            </a:r>
            <a:r>
              <a:rPr lang="en-US"/>
              <a:t>of the design is determined by the processing time of the slowest instruction </a:t>
            </a:r>
          </a:p>
          <a:p>
            <a:r>
              <a:rPr lang="en-US"/>
              <a:t>What is the fastest processor speed possible for a single cycle RISC-V CPU?</a:t>
            </a:r>
          </a:p>
          <a:p>
            <a:r>
              <a:rPr lang="en-US"/>
              <a:t>1/(600 </a:t>
            </a:r>
            <a:r>
              <a:rPr lang="en-US" err="1"/>
              <a:t>ps</a:t>
            </a:r>
            <a:r>
              <a:rPr lang="en-US"/>
              <a:t>) == 1.33 GHz</a:t>
            </a:r>
          </a:p>
          <a:p>
            <a:endParaRPr lang="en-US"/>
          </a:p>
          <a:p>
            <a:r>
              <a:rPr lang="en-US"/>
              <a:t>Execution time</a:t>
            </a:r>
          </a:p>
          <a:p>
            <a:r>
              <a:rPr lang="en-US"/>
              <a:t>Energy consumption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017B-3B73-6CB0-B9D4-B8C0C8C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6221D-099B-479C-4444-C5B47268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DC79E-F7D8-DA8A-829E-06733EC9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1C32A-BE04-0076-1E32-4CDA1646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311" y="4528010"/>
            <a:ext cx="7304175" cy="121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C82D-31B5-D116-634F-C50821DB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28" y="949130"/>
            <a:ext cx="422969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E56E-AA0F-AAD3-55EF-CBB71B24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performance metrics – execution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39ED-DD17-97E1-725E-CCE51077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F9FFA-5898-F020-692B-C050DB4D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D3D5A-4D7E-7C68-56F2-27A8E694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E181A-E426-5E9F-E0E4-7298AF3D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1"/>
          <a:stretch/>
        </p:blipFill>
        <p:spPr>
          <a:xfrm>
            <a:off x="126100" y="1097280"/>
            <a:ext cx="5703200" cy="2510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32968-B05B-9229-98C9-53F1F0688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1"/>
          <a:stretch/>
        </p:blipFill>
        <p:spPr>
          <a:xfrm>
            <a:off x="3310098" y="3836220"/>
            <a:ext cx="6205265" cy="2510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8BC45-B964-F80D-400C-66E573B64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46"/>
          <a:stretch/>
        </p:blipFill>
        <p:spPr>
          <a:xfrm>
            <a:off x="5839837" y="1200150"/>
            <a:ext cx="5811469" cy="24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00A7-4243-F40E-04A6-5C4097ED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performance metrics – energy consumption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22EED-2C8C-B61B-F1DA-CF0481D8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DF99F-5165-0D78-BC3F-D9704FFD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97D7-492B-8CDE-FACA-0A2B7DBC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30C73-2588-01C2-AB9C-D4B1CDC6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1" y="1311319"/>
            <a:ext cx="6077798" cy="3915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79DAF-C704-8FB2-D745-702CAA5E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9" y="1302522"/>
            <a:ext cx="5388143" cy="2126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3D410-B101-2078-0F8A-174030A93E74}"/>
              </a:ext>
            </a:extLst>
          </p:cNvPr>
          <p:cNvSpPr txBox="1"/>
          <p:nvPr/>
        </p:nvSpPr>
        <p:spPr>
          <a:xfrm>
            <a:off x="6732270" y="3770311"/>
            <a:ext cx="49401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Why can we not make V (supply voltage)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0?</a:t>
            </a:r>
          </a:p>
          <a:p>
            <a:endParaRPr lang="en-US"/>
          </a:p>
          <a:p>
            <a:r>
              <a:rPr lang="en-US"/>
              <a:t>What about C?</a:t>
            </a:r>
          </a:p>
          <a:p>
            <a:endParaRPr lang="en-US"/>
          </a:p>
          <a:p>
            <a:r>
              <a:rPr lang="en-US"/>
              <a:t>Cost-effective air-cooled chip limit around ~150W</a:t>
            </a:r>
          </a:p>
        </p:txBody>
      </p:sp>
    </p:spTree>
    <p:extLst>
      <p:ext uri="{BB962C8B-B14F-4D97-AF65-F5344CB8AC3E}">
        <p14:creationId xmlns:p14="http://schemas.microsoft.com/office/powerpoint/2010/main" val="22496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F177-8EFB-50F2-575D-43CAC5CD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Taking stock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75887-CD8E-C17B-2FCC-EACE0DCD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5ACD8-D153-09D5-89ED-37F3537F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F346-D276-6198-387F-3CAD7804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70891-A253-1A51-60A6-715734B0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0" y="1017081"/>
            <a:ext cx="7655743" cy="48238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6AE13E-07E8-1F6D-5681-7A666C44D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003411"/>
            <a:ext cx="4225660" cy="5284101"/>
          </a:xfrm>
        </p:spPr>
        <p:txBody>
          <a:bodyPr/>
          <a:lstStyle/>
          <a:p>
            <a:r>
              <a:rPr lang="en-US" sz="2000"/>
              <a:t>All combinational circuit elements are active simultaneously</a:t>
            </a:r>
          </a:p>
          <a:p>
            <a:pPr lvl="1"/>
            <a:r>
              <a:rPr lang="en-US" sz="1600"/>
              <a:t>Energy consumption?</a:t>
            </a:r>
          </a:p>
          <a:p>
            <a:pPr lvl="1"/>
            <a:r>
              <a:rPr lang="en-US" sz="1600"/>
              <a:t>Design complexity?</a:t>
            </a:r>
          </a:p>
          <a:p>
            <a:r>
              <a:rPr lang="en-US" sz="2000"/>
              <a:t>RISC vs CISC microarchitecture</a:t>
            </a:r>
          </a:p>
          <a:p>
            <a:pPr lvl="1"/>
            <a:r>
              <a:rPr lang="en-US" sz="1600"/>
              <a:t>Size of instructions</a:t>
            </a:r>
          </a:p>
          <a:p>
            <a:pPr lvl="1"/>
            <a:r>
              <a:rPr lang="en-US" sz="1600"/>
              <a:t>Memory footprint</a:t>
            </a:r>
          </a:p>
          <a:p>
            <a:pPr lvl="1"/>
            <a:r>
              <a:rPr lang="en-US" sz="1600"/>
              <a:t>Complexity of microarchitecture design</a:t>
            </a:r>
          </a:p>
          <a:p>
            <a:pPr lvl="1"/>
            <a:r>
              <a:rPr lang="en-US" sz="1600"/>
              <a:t>Space footprint</a:t>
            </a:r>
          </a:p>
          <a:p>
            <a:pPr lvl="1"/>
            <a:r>
              <a:rPr lang="en-US" sz="1600"/>
              <a:t>Power considerations</a:t>
            </a:r>
          </a:p>
          <a:p>
            <a:pPr lvl="1"/>
            <a:r>
              <a:rPr lang="en-US" sz="1600"/>
              <a:t>Speed considerations</a:t>
            </a:r>
          </a:p>
          <a:p>
            <a:r>
              <a:rPr lang="en-US" sz="2000"/>
              <a:t>What architecture does your i3/i5/i7 chip use?</a:t>
            </a:r>
          </a:p>
        </p:txBody>
      </p:sp>
    </p:spTree>
    <p:extLst>
      <p:ext uri="{BB962C8B-B14F-4D97-AF65-F5344CB8AC3E}">
        <p14:creationId xmlns:p14="http://schemas.microsoft.com/office/powerpoint/2010/main" val="428830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C3DC-F384-5322-E88A-FF4562B6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6525"/>
            <a:ext cx="7269480" cy="1053893"/>
          </a:xfrm>
        </p:spPr>
        <p:txBody>
          <a:bodyPr>
            <a:normAutofit fontScale="90000"/>
          </a:bodyPr>
          <a:lstStyle/>
          <a:p>
            <a:r>
              <a:rPr lang="en-US"/>
              <a:t>What if we want to add a new instruction? Microprogramming: A more flexible CPU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26C3-32AE-2282-2A3C-07776F4A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0454-B8D5-4417-76C1-560F3E5C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CF819-8B30-A34D-7BCA-CF118A7E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26745-BBD9-67E0-CC9A-958ED44C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0" y="102236"/>
            <a:ext cx="4796419" cy="3022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C3B05-9FB8-D933-1748-2E3F0E8D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1" y="1538023"/>
            <a:ext cx="8269680" cy="4900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87059B-8774-5C99-BD2A-8BD6A82FA20A}"/>
              </a:ext>
            </a:extLst>
          </p:cNvPr>
          <p:cNvSpPr txBox="1"/>
          <p:nvPr/>
        </p:nvSpPr>
        <p:spPr>
          <a:xfrm>
            <a:off x="8153400" y="3108872"/>
            <a:ext cx="39124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Advantages:</a:t>
            </a:r>
            <a:endParaRPr lang="en-US" sz="3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Add new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Fix bugs after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Disadvantages: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# transistors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91375-62C4-F83D-5EF0-0DCE20D51A52}"/>
              </a:ext>
            </a:extLst>
          </p:cNvPr>
          <p:cNvSpPr txBox="1"/>
          <p:nvPr/>
        </p:nvSpPr>
        <p:spPr>
          <a:xfrm>
            <a:off x="9514152" y="6420596"/>
            <a:ext cx="236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RISC-V microcode.pdf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ADCE-A6D4-4A75-692E-D39D2B1D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Microprogramming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17F2-6560-362D-4F82-E72C07F3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6A112-2A21-543D-F046-D15CB9AF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F101B-B7FB-A4E3-71BF-C2604B2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316549-946D-4BD2-099B-3050DF55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2120" y="22226"/>
            <a:ext cx="6533779" cy="3871508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B476FBA-A198-3196-51E0-7FC2E3526A9C}"/>
              </a:ext>
            </a:extLst>
          </p:cNvPr>
          <p:cNvGraphicFramePr>
            <a:graphicFrameLocks noGrp="1"/>
          </p:cNvGraphicFramePr>
          <p:nvPr/>
        </p:nvGraphicFramePr>
        <p:xfrm>
          <a:off x="251460" y="3915095"/>
          <a:ext cx="11692896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76">
                  <a:extLst>
                    <a:ext uri="{9D8B030D-6E8A-4147-A177-3AD203B41FA5}">
                      <a16:colId xmlns:a16="http://schemas.microsoft.com/office/drawing/2014/main" val="3409475837"/>
                    </a:ext>
                  </a:extLst>
                </a:gridCol>
                <a:gridCol w="1137880">
                  <a:extLst>
                    <a:ext uri="{9D8B030D-6E8A-4147-A177-3AD203B41FA5}">
                      <a16:colId xmlns:a16="http://schemas.microsoft.com/office/drawing/2014/main" val="3145596914"/>
                    </a:ext>
                  </a:extLst>
                </a:gridCol>
                <a:gridCol w="498203">
                  <a:extLst>
                    <a:ext uri="{9D8B030D-6E8A-4147-A177-3AD203B41FA5}">
                      <a16:colId xmlns:a16="http://schemas.microsoft.com/office/drawing/2014/main" val="2588116087"/>
                    </a:ext>
                  </a:extLst>
                </a:gridCol>
                <a:gridCol w="620381">
                  <a:extLst>
                    <a:ext uri="{9D8B030D-6E8A-4147-A177-3AD203B41FA5}">
                      <a16:colId xmlns:a16="http://schemas.microsoft.com/office/drawing/2014/main" val="426977723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1108492976"/>
                    </a:ext>
                  </a:extLst>
                </a:gridCol>
                <a:gridCol w="577266">
                  <a:extLst>
                    <a:ext uri="{9D8B030D-6E8A-4147-A177-3AD203B41FA5}">
                      <a16:colId xmlns:a16="http://schemas.microsoft.com/office/drawing/2014/main" val="1870815114"/>
                    </a:ext>
                  </a:extLst>
                </a:gridCol>
                <a:gridCol w="474294">
                  <a:extLst>
                    <a:ext uri="{9D8B030D-6E8A-4147-A177-3AD203B41FA5}">
                      <a16:colId xmlns:a16="http://schemas.microsoft.com/office/drawing/2014/main" val="316847916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397667723"/>
                    </a:ext>
                  </a:extLst>
                </a:gridCol>
                <a:gridCol w="1009588">
                  <a:extLst>
                    <a:ext uri="{9D8B030D-6E8A-4147-A177-3AD203B41FA5}">
                      <a16:colId xmlns:a16="http://schemas.microsoft.com/office/drawing/2014/main" val="2265561656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2316052155"/>
                    </a:ext>
                  </a:extLst>
                </a:gridCol>
                <a:gridCol w="618226">
                  <a:extLst>
                    <a:ext uri="{9D8B030D-6E8A-4147-A177-3AD203B41FA5}">
                      <a16:colId xmlns:a16="http://schemas.microsoft.com/office/drawing/2014/main" val="538189283"/>
                    </a:ext>
                  </a:extLst>
                </a:gridCol>
                <a:gridCol w="766726">
                  <a:extLst>
                    <a:ext uri="{9D8B030D-6E8A-4147-A177-3AD203B41FA5}">
                      <a16:colId xmlns:a16="http://schemas.microsoft.com/office/drawing/2014/main" val="1708074538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3464345595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2683528078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117384074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736024512"/>
                    </a:ext>
                  </a:extLst>
                </a:gridCol>
                <a:gridCol w="692476">
                  <a:extLst>
                    <a:ext uri="{9D8B030D-6E8A-4147-A177-3AD203B41FA5}">
                      <a16:colId xmlns:a16="http://schemas.microsoft.com/office/drawing/2014/main" val="556831134"/>
                    </a:ext>
                  </a:extLst>
                </a:gridCol>
              </a:tblGrid>
              <a:tr h="21621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Pseudocode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IRLd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RegSel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RegWr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RegEn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BLd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ALUop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ALUen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MALd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MemWr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MemEn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ImmSel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ImmEn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mBr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93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FETCH0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PC-&gt;MA,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7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FETCH1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Mem-&gt;IR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3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FETCH2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ALU-&gt;PC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INC_A_4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9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R[t1]-&gt;A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9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R[t2]-&gt;B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89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ALU-&gt;R[t0]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65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GOTO FETCH0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238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7BA4B5-704E-216A-B7AF-B945E0C8B359}"/>
              </a:ext>
            </a:extLst>
          </p:cNvPr>
          <p:cNvSpPr txBox="1"/>
          <p:nvPr/>
        </p:nvSpPr>
        <p:spPr>
          <a:xfrm>
            <a:off x="126100" y="3174925"/>
            <a:ext cx="459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</a:rPr>
              <a:t>add t0 t1 t2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A7ACF-EFDE-748F-01A0-94D21D1AE3ED}"/>
              </a:ext>
            </a:extLst>
          </p:cNvPr>
          <p:cNvSpPr txBox="1"/>
          <p:nvPr/>
        </p:nvSpPr>
        <p:spPr>
          <a:xfrm>
            <a:off x="126100" y="912319"/>
            <a:ext cx="6115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Controller is a state machine (FSM), with transitions defined as:</a:t>
            </a:r>
          </a:p>
          <a:p>
            <a:r>
              <a:rPr lang="en-US"/>
              <a:t>N: go to next state</a:t>
            </a:r>
          </a:p>
          <a:p>
            <a:r>
              <a:rPr lang="en-US"/>
              <a:t>S: do nothing (if ‘busy?’ is asserted) else next state</a:t>
            </a:r>
          </a:p>
          <a:p>
            <a:r>
              <a:rPr lang="en-US"/>
              <a:t>D: check opcode and </a:t>
            </a:r>
            <a:r>
              <a:rPr lang="en-US" err="1"/>
              <a:t>func</a:t>
            </a:r>
            <a:r>
              <a:rPr lang="en-US"/>
              <a:t> and go to correct state</a:t>
            </a:r>
          </a:p>
          <a:p>
            <a:r>
              <a:rPr lang="en-US"/>
              <a:t>J: Jump to a particular state</a:t>
            </a:r>
          </a:p>
          <a:p>
            <a:r>
              <a:rPr lang="en-US"/>
              <a:t>EZ, NZ: Jump if condition true else next state</a:t>
            </a:r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6A519-8A69-8606-C99C-D4556C04AEF2}"/>
              </a:ext>
            </a:extLst>
          </p:cNvPr>
          <p:cNvSpPr/>
          <p:nvPr/>
        </p:nvSpPr>
        <p:spPr>
          <a:xfrm>
            <a:off x="251460" y="5303520"/>
            <a:ext cx="11689080" cy="148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build="p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5F07-E44A-A2D9-C106-AB5E52DB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increase the speed of our processor?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04E7-ED80-458F-534C-446F53CF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Faster clock</a:t>
            </a:r>
          </a:p>
          <a:p>
            <a:r>
              <a:rPr lang="en-US"/>
              <a:t>What are the limitations?</a:t>
            </a:r>
          </a:p>
          <a:p>
            <a:endParaRPr lang="en-US"/>
          </a:p>
          <a:p>
            <a:r>
              <a:rPr lang="en-US"/>
              <a:t>Faster devices</a:t>
            </a:r>
          </a:p>
          <a:p>
            <a:r>
              <a:rPr lang="en-US"/>
              <a:t>What are the limitations?</a:t>
            </a:r>
          </a:p>
          <a:p>
            <a:r>
              <a:rPr lang="en-US"/>
              <a:t>Will talk about this in the next topic – memory management!</a:t>
            </a:r>
          </a:p>
          <a:p>
            <a:endParaRPr lang="en-US"/>
          </a:p>
          <a:p>
            <a:r>
              <a:rPr lang="en-US"/>
              <a:t>Parallelize instruction 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B478F-8A0E-A40C-7AF6-C6B15183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D0282-6F5A-DFAE-566F-CEF2B761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40EE-9C50-50F6-86E3-7AB14C0F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03411"/>
            <a:ext cx="11963399" cy="7945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2183456"/>
            <a:ext cx="9392961" cy="1771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18" y="4088437"/>
            <a:ext cx="9573961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C658-A3E8-2536-00F1-50771A3C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Pipelined multi-cycle processors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782F-8224-745F-F8CB-36C3361C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65194-2843-AAA6-1532-8E21AE47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7FB0D-8C4F-F5BE-4C01-E0D20712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C559C-E30F-8A37-C7A5-1445949A4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2" b="1523"/>
          <a:stretch/>
        </p:blipFill>
        <p:spPr>
          <a:xfrm>
            <a:off x="321531" y="1211580"/>
            <a:ext cx="5925377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8ABB3-2D89-8407-1CDD-F822EA50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906" y="1298997"/>
            <a:ext cx="5639587" cy="30484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7DC311-57D1-0B8F-499D-CA039307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56508"/>
            <a:ext cx="11632300" cy="1631003"/>
          </a:xfrm>
        </p:spPr>
        <p:txBody>
          <a:bodyPr/>
          <a:lstStyle/>
          <a:p>
            <a:r>
              <a:rPr lang="en-US" sz="2000"/>
              <a:t>Does not decrease the latency of individual instructions</a:t>
            </a:r>
          </a:p>
          <a:p>
            <a:r>
              <a:rPr lang="en-US" sz="2000"/>
              <a:t>Increases the throughput of instructions</a:t>
            </a:r>
          </a:p>
          <a:p>
            <a:r>
              <a:rPr lang="en-US" sz="2000"/>
              <a:t>Speedup </a:t>
            </a:r>
            <a:r>
              <a:rPr lang="el-GR" sz="2000"/>
              <a:t>α</a:t>
            </a:r>
            <a:r>
              <a:rPr lang="en-US" sz="2000"/>
              <a:t> #stages</a:t>
            </a:r>
          </a:p>
          <a:p>
            <a:r>
              <a:rPr lang="en-US" sz="2000"/>
              <a:t>Rate limited by slowest stage</a:t>
            </a:r>
          </a:p>
        </p:txBody>
      </p:sp>
    </p:spTree>
    <p:extLst>
      <p:ext uri="{BB962C8B-B14F-4D97-AF65-F5344CB8AC3E}">
        <p14:creationId xmlns:p14="http://schemas.microsoft.com/office/powerpoint/2010/main" val="247701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D59F-4B86-DA75-52B0-5E3FD7FB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Pipelined RISC-V processor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112DF-BD82-468D-6A85-47C86606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DB8B-5424-AB6A-0274-1F3608CF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1446-EB69-E9F2-6259-A78D70F7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AF58F-EA7D-7A57-5C2D-9907E910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820" y="864484"/>
            <a:ext cx="9738360" cy="54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97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145-0DE4-3ECF-C2A1-855B26F8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Pipelined RISC-V processor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E603-7286-AAEA-CFE4-1DDF5B37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A889-A928-F0A5-E3F6-4B4680CF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A800-094F-054A-F73D-3A4A2DA7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62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217202-A09F-5322-DA26-C55378F03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258" y="681038"/>
            <a:ext cx="10077086" cy="528478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8367E8-1DDA-EF87-332F-074D02336297}"/>
              </a:ext>
            </a:extLst>
          </p:cNvPr>
          <p:cNvSpPr txBox="1"/>
          <p:nvPr/>
        </p:nvSpPr>
        <p:spPr>
          <a:xfrm>
            <a:off x="97155" y="5947823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What problems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55342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3A02-FC6C-A0A8-0477-75D0D368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2703-A6C6-4F6F-2F81-3E5915C8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A hazard is a situation that prevents starting the next instruction in the next clock cycle</a:t>
            </a:r>
          </a:p>
          <a:p>
            <a:pPr marL="457200" indent="-457200">
              <a:buAutoNum type="arabicParenR"/>
            </a:pPr>
            <a:r>
              <a:rPr lang="en-US" sz="2800">
                <a:solidFill>
                  <a:srgbClr val="FFC000"/>
                </a:solidFill>
              </a:rPr>
              <a:t>Structural hazard</a:t>
            </a:r>
          </a:p>
          <a:p>
            <a:pPr lvl="1"/>
            <a:r>
              <a:rPr lang="en-US" sz="2400"/>
              <a:t>A required resource is busy</a:t>
            </a:r>
          </a:p>
          <a:p>
            <a:pPr lvl="1"/>
            <a:r>
              <a:rPr lang="en-US" sz="2400"/>
              <a:t>(e.g. needed in multiple stages)</a:t>
            </a:r>
          </a:p>
          <a:p>
            <a:pPr marL="457200" indent="-457200">
              <a:buAutoNum type="arabicParenR"/>
            </a:pPr>
            <a:r>
              <a:rPr lang="en-US" sz="2800">
                <a:solidFill>
                  <a:srgbClr val="FFC000"/>
                </a:solidFill>
              </a:rPr>
              <a:t>Data hazard</a:t>
            </a:r>
          </a:p>
          <a:p>
            <a:pPr lvl="1"/>
            <a:r>
              <a:rPr lang="en-US" sz="2400"/>
              <a:t>Data dependency between instructions</a:t>
            </a:r>
          </a:p>
          <a:p>
            <a:pPr lvl="1"/>
            <a:r>
              <a:rPr lang="en-US" sz="2400"/>
              <a:t>Need to wait for previous instruction to complete its data write</a:t>
            </a:r>
          </a:p>
          <a:p>
            <a:pPr marL="457200" indent="-457200">
              <a:buAutoNum type="arabicParenR"/>
            </a:pPr>
            <a:r>
              <a:rPr lang="en-US" sz="2800">
                <a:solidFill>
                  <a:srgbClr val="FFC000"/>
                </a:solidFill>
              </a:rPr>
              <a:t>Control hazard</a:t>
            </a:r>
          </a:p>
          <a:p>
            <a:pPr lvl="1"/>
            <a:r>
              <a:rPr lang="en-US" sz="2400"/>
              <a:t>Flow of execution depends on previous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B736-11D8-F6CC-49C1-4C66FA6E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822FE-DDD3-4641-39F1-147E0BAC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9318-C15E-6999-C6EB-C88BB3B6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63D6-A5E6-065A-4267-2CDD84F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hazard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500F-3712-B7D2-E245-863E1058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" y="1003411"/>
            <a:ext cx="3828680" cy="5284101"/>
          </a:xfrm>
        </p:spPr>
        <p:txBody>
          <a:bodyPr>
            <a:normAutofit/>
          </a:bodyPr>
          <a:lstStyle/>
          <a:p>
            <a:r>
              <a:rPr lang="en-US"/>
              <a:t>Problem: Two or more instructions in the pipeline compete for access to a single physical resource</a:t>
            </a:r>
          </a:p>
          <a:p>
            <a:r>
              <a:rPr lang="en-US"/>
              <a:t>Solution 1: Instructions take turns using resource, some instructions have to stall (wait)</a:t>
            </a:r>
          </a:p>
          <a:p>
            <a:r>
              <a:rPr lang="en-US"/>
              <a:t>Solution 2: Add more hardware to machine</a:t>
            </a:r>
          </a:p>
          <a:p>
            <a:r>
              <a:rPr lang="en-US"/>
              <a:t>Can always solve a structural hazard by adding more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6339-BD98-F827-0D43-63EE4124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49AD5-BD30-F00E-BBA7-646FB481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62514-3A4E-C29C-920F-0586AEA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61C9C-E614-9CBC-2BAE-4C280B39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74" y="1003411"/>
            <a:ext cx="4496066" cy="2733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5432F2-62F4-A922-1842-036EEC8C7022}"/>
              </a:ext>
            </a:extLst>
          </p:cNvPr>
          <p:cNvSpPr txBox="1"/>
          <p:nvPr/>
        </p:nvSpPr>
        <p:spPr>
          <a:xfrm>
            <a:off x="9075419" y="1758434"/>
            <a:ext cx="3116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Multiple ports to the </a:t>
            </a:r>
            <a:r>
              <a:rPr lang="en-US" err="1"/>
              <a:t>regfile</a:t>
            </a:r>
            <a:r>
              <a:rPr lang="en-US"/>
              <a:t> solves the access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6A154-D5ED-5FA4-B172-5BA2F550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73" y="3661525"/>
            <a:ext cx="4496067" cy="2759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AB4324-3CC0-035C-CB24-6DED2649E3F7}"/>
              </a:ext>
            </a:extLst>
          </p:cNvPr>
          <p:cNvSpPr txBox="1"/>
          <p:nvPr/>
        </p:nvSpPr>
        <p:spPr>
          <a:xfrm>
            <a:off x="9075419" y="4320348"/>
            <a:ext cx="31165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Is this a problem for Harvard or von Neuman architecture (or both)?</a:t>
            </a:r>
          </a:p>
          <a:p>
            <a:endParaRPr lang="en-US"/>
          </a:p>
          <a:p>
            <a:r>
              <a:rPr lang="en-US" err="1"/>
              <a:t>Soln</a:t>
            </a:r>
            <a:r>
              <a:rPr lang="en-US"/>
              <a:t>: Separate data and instruction caches</a:t>
            </a:r>
          </a:p>
          <a:p>
            <a:endParaRPr lang="en-US"/>
          </a:p>
          <a:p>
            <a:r>
              <a:rPr lang="en-US"/>
              <a:t>ISA designed to avoid multiple accesses</a:t>
            </a:r>
          </a:p>
        </p:txBody>
      </p:sp>
    </p:spTree>
    <p:extLst>
      <p:ext uri="{BB962C8B-B14F-4D97-AF65-F5344CB8AC3E}">
        <p14:creationId xmlns:p14="http://schemas.microsoft.com/office/powerpoint/2010/main" val="40138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AB66-7D67-15C6-E864-827A2D02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hazards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90681D-9ADB-9A6A-0188-3CAAC9CF0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99" t="15255" r="13066"/>
          <a:stretch/>
        </p:blipFill>
        <p:spPr>
          <a:xfrm>
            <a:off x="126100" y="809065"/>
            <a:ext cx="4015740" cy="29832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C43D6-C103-542A-D3A6-CF6A6D60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AA266-B2C9-791F-3CBF-0E2399AB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FCF-8205-BC7F-6CB8-5FFFBD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1F6F8-CEC2-30D7-7364-8CCAF876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20" y="1463040"/>
            <a:ext cx="8329580" cy="4829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BDD5-40E0-1C83-CAAC-852AD2B1CA8F}"/>
              </a:ext>
            </a:extLst>
          </p:cNvPr>
          <p:cNvSpPr txBox="1"/>
          <p:nvPr/>
        </p:nvSpPr>
        <p:spPr>
          <a:xfrm>
            <a:off x="222885" y="4389632"/>
            <a:ext cx="4015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RAW, WOW and WAR type 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In-order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Out-of-order pipelines</a:t>
            </a:r>
          </a:p>
        </p:txBody>
      </p:sp>
    </p:spTree>
    <p:extLst>
      <p:ext uri="{BB962C8B-B14F-4D97-AF65-F5344CB8AC3E}">
        <p14:creationId xmlns:p14="http://schemas.microsoft.com/office/powerpoint/2010/main" val="7665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9578-289F-7361-6E7C-6F93AA70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hazard solution – bubbles (stalling)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127FF-0284-EEB4-CBBA-9F89ADA4B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46" y="1071841"/>
            <a:ext cx="8287907" cy="28388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E2A0-3D68-944C-2F37-6CA64E76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66BD2-A293-4A43-A6C8-CE6849AC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46E4A-4437-AB75-1669-331861CF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724A-47E6-F89F-984C-8DA468AFA23F}"/>
              </a:ext>
            </a:extLst>
          </p:cNvPr>
          <p:cNvSpPr txBox="1"/>
          <p:nvPr/>
        </p:nvSpPr>
        <p:spPr>
          <a:xfrm>
            <a:off x="230589" y="2304321"/>
            <a:ext cx="3442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Bubbles: affected pipeline stages do “nothing”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F490F-9CAB-7E2C-F585-4AF69BD0B502}"/>
              </a:ext>
            </a:extLst>
          </p:cNvPr>
          <p:cNvSpPr txBox="1"/>
          <p:nvPr/>
        </p:nvSpPr>
        <p:spPr>
          <a:xfrm>
            <a:off x="230588" y="4389269"/>
            <a:ext cx="103307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Stalls reduce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Compilers can arrange the instructions such that these conditions are avoided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Compilers have to know how the pipeline is implemented and how instructions interact</a:t>
            </a:r>
          </a:p>
        </p:txBody>
      </p:sp>
    </p:spTree>
    <p:extLst>
      <p:ext uri="{BB962C8B-B14F-4D97-AF65-F5344CB8AC3E}">
        <p14:creationId xmlns:p14="http://schemas.microsoft.com/office/powerpoint/2010/main" val="4091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DE93-9142-BE93-9409-508094E2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hazard solution –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485F3-EBD2-0953-1741-21C5C5240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03411"/>
            <a:ext cx="119633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Forwarding: grab operand from pipeline stage, rather than register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6B360-2714-46D5-2DCC-75FD416F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2BB3F-20DC-96B6-4E0F-2504272A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FBBF-2726-6975-CA40-5CC9BBB0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FB899-4B76-5D86-9380-69A57630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6" y="1870297"/>
            <a:ext cx="7535327" cy="34199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02BC39-15D1-8BFA-0A13-92033EC77F3A}"/>
              </a:ext>
            </a:extLst>
          </p:cNvPr>
          <p:cNvSpPr txBox="1">
            <a:spLocks/>
          </p:cNvSpPr>
          <p:nvPr/>
        </p:nvSpPr>
        <p:spPr>
          <a:xfrm>
            <a:off x="6766559" y="1870297"/>
            <a:ext cx="4720591" cy="232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Needs changes in </a:t>
            </a:r>
            <a:r>
              <a:rPr lang="en-US" err="1"/>
              <a:t>datapath</a:t>
            </a:r>
            <a:r>
              <a:rPr lang="en-US"/>
              <a:t> hardware as well as extra control signals!</a:t>
            </a:r>
          </a:p>
        </p:txBody>
      </p:sp>
    </p:spTree>
    <p:extLst>
      <p:ext uri="{BB962C8B-B14F-4D97-AF65-F5344CB8AC3E}">
        <p14:creationId xmlns:p14="http://schemas.microsoft.com/office/powerpoint/2010/main" val="28865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1025-E879-AF40-2767-F8956232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hazard solution – forwarding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F9E3D3-7A51-7CA8-0349-E3F2A7E81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816" y="1003300"/>
            <a:ext cx="8166593" cy="5284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4E1D7-3CFC-102F-BBAC-BD8A566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5EA67-D1A8-31C2-997C-0CD59E2F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6C9E2-76C6-1273-B5FC-72EEBCEC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5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B986-5846-200C-0158-F8175DE1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hazards – forwarding does not always work!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97FE54-B195-15D9-61BF-8A82D5CFB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60" y="869009"/>
            <a:ext cx="5190704" cy="1577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35710-55ED-87E9-B542-BF3EFE81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55F0-8069-8AC7-6D5C-8613549B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9A614-1F21-792D-092C-618E9A92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997545-774F-B322-3189-57299FC4645F}"/>
              </a:ext>
            </a:extLst>
          </p:cNvPr>
          <p:cNvSpPr txBox="1">
            <a:spLocks/>
          </p:cNvSpPr>
          <p:nvPr/>
        </p:nvSpPr>
        <p:spPr>
          <a:xfrm>
            <a:off x="5595665" y="840835"/>
            <a:ext cx="6337256" cy="2085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Hardware can stall the pipeline – hardware interlocks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Slot after ‘load’ is called a ‘load delay slot’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Re-ordering code, if possible, is always a good solution!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F6CF1-D9B4-364C-015B-C46492A9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3068151"/>
            <a:ext cx="884043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4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3011944"/>
            <a:ext cx="11963399" cy="3275568"/>
          </a:xfrm>
        </p:spPr>
        <p:txBody>
          <a:bodyPr/>
          <a:lstStyle/>
          <a:p>
            <a:r>
              <a:rPr lang="en-US"/>
              <a:t>Which instruction to fetch? Logical elements to compute the address of the next instruction</a:t>
            </a:r>
          </a:p>
          <a:p>
            <a:endParaRPr lang="en-US"/>
          </a:p>
          <a:p>
            <a:r>
              <a:rPr lang="en-US"/>
              <a:t>Next instruction – easy, just increment the current instruction address by size</a:t>
            </a:r>
          </a:p>
          <a:p>
            <a:endParaRPr lang="en-US"/>
          </a:p>
          <a:p>
            <a:r>
              <a:rPr lang="en-US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18" y="1003411"/>
            <a:ext cx="9573961" cy="168616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335640" y="1078787"/>
            <a:ext cx="1438381" cy="1520575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E9D-BCA6-DD0B-8684-5C0BB524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hazards – branch stalls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80BE-1051-AEC8-2AFF-0FCCE78B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" y="1003411"/>
            <a:ext cx="11787412" cy="5284101"/>
          </a:xfrm>
        </p:spPr>
        <p:txBody>
          <a:bodyPr/>
          <a:lstStyle/>
          <a:p>
            <a:r>
              <a:rPr lang="en-US"/>
              <a:t>Fetching next instruction depends on branch outcome</a:t>
            </a:r>
          </a:p>
          <a:p>
            <a:r>
              <a:rPr lang="en-US"/>
              <a:t>Pipeline can’t always fetch correct instruction</a:t>
            </a:r>
          </a:p>
          <a:p>
            <a:r>
              <a:rPr lang="en-US"/>
              <a:t>Result isn’t known until end of execute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F410-2088-105F-7AAA-BAD29978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41A9F-BC2B-FA38-B089-ED71A646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1EE2C-7B2D-89FD-6E96-E90F02B1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7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E9D-BCA6-DD0B-8684-5C0BB524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hazards – branch stalls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80BE-1051-AEC8-2AFF-0FCCE78B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" y="1003411"/>
            <a:ext cx="11787412" cy="1294019"/>
          </a:xfrm>
        </p:spPr>
        <p:txBody>
          <a:bodyPr/>
          <a:lstStyle/>
          <a:p>
            <a:r>
              <a:rPr lang="en-US"/>
              <a:t>If branch not taken, then instructions fetched sequentially after branch are correct</a:t>
            </a:r>
          </a:p>
          <a:p>
            <a:r>
              <a:rPr lang="en-US"/>
              <a:t>If branch or jump taken, then need to flush incorrect instructions from pipeline by converting to NOPs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F410-2088-105F-7AAA-BAD29978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41A9F-BC2B-FA38-B089-ED71A646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1EE2C-7B2D-89FD-6E96-E90F02B1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CBBC5-B016-142A-2AA3-63460A35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48" y="2567981"/>
            <a:ext cx="8526065" cy="3458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AB98E-AE89-0F6D-10AE-E78AED97536E}"/>
              </a:ext>
            </a:extLst>
          </p:cNvPr>
          <p:cNvSpPr txBox="1"/>
          <p:nvPr/>
        </p:nvSpPr>
        <p:spPr>
          <a:xfrm>
            <a:off x="126100" y="2677120"/>
            <a:ext cx="3261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Branch prediction</a:t>
            </a:r>
          </a:p>
          <a:p>
            <a:endParaRPr lang="en-US" sz="2400"/>
          </a:p>
          <a:p>
            <a:r>
              <a:rPr lang="en-US" sz="2400"/>
              <a:t>Branch history tables</a:t>
            </a:r>
          </a:p>
          <a:p>
            <a:endParaRPr lang="en-US" sz="2400"/>
          </a:p>
          <a:p>
            <a:r>
              <a:rPr lang="en-US" sz="2400"/>
              <a:t>Many more innovations…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9538-9E43-3C55-D9F8-0A60ACC8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40B51-E8A7-3290-CFC8-A80E5B0E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4D1D-02B9-1551-DD0A-1D522240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9BD40-F573-44C9-115C-5F880AFC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428206"/>
            <a:ext cx="9021434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3011944"/>
            <a:ext cx="11963399" cy="3275568"/>
          </a:xfrm>
        </p:spPr>
        <p:txBody>
          <a:bodyPr/>
          <a:lstStyle/>
          <a:p>
            <a:r>
              <a:rPr lang="en-US"/>
              <a:t>How to interpret the instruction? What all will be needed to execute it?</a:t>
            </a:r>
          </a:p>
          <a:p>
            <a:endParaRPr lang="en-US"/>
          </a:p>
          <a:p>
            <a:r>
              <a:rPr lang="en-US"/>
              <a:t>Processing required for different instruction types is very different – load-store instructions use a dedicated memory unit, whereas arithmetic instructions do not</a:t>
            </a:r>
          </a:p>
          <a:p>
            <a:endParaRPr lang="en-US"/>
          </a:p>
          <a:p>
            <a:r>
              <a:rPr lang="en-US"/>
              <a:t>Types of instructions (in RISC):</a:t>
            </a:r>
            <a:br>
              <a:rPr lang="en-US"/>
            </a:br>
            <a:br>
              <a:rPr lang="en-US"/>
            </a:br>
            <a:r>
              <a:rPr lang="en-US"/>
              <a:t>R-type	I-type		S-type		B-type		U-type		J-type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18" y="1003411"/>
            <a:ext cx="9573961" cy="16861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3349376" y="1130157"/>
            <a:ext cx="1438381" cy="1520575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The RISC-V instruction formats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22 November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B1B86-6DB9-580F-337E-1A07033A25C6}"/>
              </a:ext>
            </a:extLst>
          </p:cNvPr>
          <p:cNvGrpSpPr/>
          <p:nvPr/>
        </p:nvGrpSpPr>
        <p:grpSpPr>
          <a:xfrm>
            <a:off x="3091773" y="974836"/>
            <a:ext cx="6008454" cy="1058205"/>
            <a:chOff x="1320818" y="1003411"/>
            <a:chExt cx="9573961" cy="16861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862F73-7AFA-F27C-AEFD-090FB5E4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18" y="1003411"/>
              <a:ext cx="9573961" cy="168616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16F617D-6B8D-A574-4238-4C02FBE18D40}"/>
                </a:ext>
              </a:extLst>
            </p:cNvPr>
            <p:cNvSpPr/>
            <p:nvPr/>
          </p:nvSpPr>
          <p:spPr>
            <a:xfrm>
              <a:off x="3349376" y="1130157"/>
              <a:ext cx="1438381" cy="1520575"/>
            </a:xfrm>
            <a:prstGeom prst="roundRect">
              <a:avLst>
                <a:gd name="adj" fmla="val 21616"/>
              </a:avLst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ISC-V Instruction Sets">
            <a:extLst>
              <a:ext uri="{FF2B5EF4-FFF2-40B4-BE49-F238E27FC236}">
                <a16:creationId xmlns:a16="http://schemas.microsoft.com/office/drawing/2014/main" id="{D19BD029-48BA-FC66-AAC4-B798CE45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2509"/>
            <a:ext cx="12192000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246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6|9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8|0.7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1673C8C4EF1347B3D117E8DAA2F1FC" ma:contentTypeVersion="3" ma:contentTypeDescription="Create a new document." ma:contentTypeScope="" ma:versionID="8b93e76d61819b7ecfe91705bc8ccf3c">
  <xsd:schema xmlns:xsd="http://www.w3.org/2001/XMLSchema" xmlns:xs="http://www.w3.org/2001/XMLSchema" xmlns:p="http://schemas.microsoft.com/office/2006/metadata/properties" xmlns:ns2="573eeac0-95df-4514-8ca1-e4f57015dc88" targetNamespace="http://schemas.microsoft.com/office/2006/metadata/properties" ma:root="true" ma:fieldsID="e6ebc704888c34535ef9dde421d31f61" ns2:_="">
    <xsd:import namespace="573eeac0-95df-4514-8ca1-e4f57015dc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eeac0-95df-4514-8ca1-e4f57015dc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BA2BF9-3EFE-4C5C-925C-45B2D53AE4A9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73eeac0-95df-4514-8ca1-e4f57015dc88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B98970-06A2-435E-9144-8B6190F68F87}">
  <ds:schemaRefs>
    <ds:schemaRef ds:uri="573eeac0-95df-4514-8ca1-e4f57015dc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DD94BE-4231-487B-928F-D99B09D2E0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3926</Words>
  <Application>Microsoft Office PowerPoint</Application>
  <PresentationFormat>Widescreen</PresentationFormat>
  <Paragraphs>762</Paragraphs>
  <Slides>72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Google Sans</vt:lpstr>
      <vt:lpstr>Times New Roman</vt:lpstr>
      <vt:lpstr>Office Theme</vt:lpstr>
      <vt:lpstr>ELL305: Computer Architecture Microarchitecture: Data and Control Path</vt:lpstr>
      <vt:lpstr>Policies</vt:lpstr>
      <vt:lpstr>Policies</vt:lpstr>
      <vt:lpstr>How do we solve a problem using a computer?</vt:lpstr>
      <vt:lpstr>How do we solve a problem using a computer?</vt:lpstr>
      <vt:lpstr>How is an instruction executed?</vt:lpstr>
      <vt:lpstr>The stages of instruction execution – Instruction Fetch (IF)</vt:lpstr>
      <vt:lpstr>The stages of instruction execution – Decode and Operand Fetch (OF)</vt:lpstr>
      <vt:lpstr>The RISC-V instruction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How do we get here?</vt:lpstr>
      <vt:lpstr>Side note: Accessing data via address and data bus</vt:lpstr>
      <vt:lpstr>Side note: Accessing data via address and data bus</vt:lpstr>
      <vt:lpstr>Building a datapath for R-type instructions</vt:lpstr>
      <vt:lpstr>Implementing R-type instructions: Fetch</vt:lpstr>
      <vt:lpstr>Implementing R-type instructions: Decode</vt:lpstr>
      <vt:lpstr>The register file</vt:lpstr>
      <vt:lpstr>Implementing R-type instructions: Decode</vt:lpstr>
      <vt:lpstr>Implementing R-type instructions: Execute</vt:lpstr>
      <vt:lpstr>Implementing R-type instructions: Write back</vt:lpstr>
      <vt:lpstr>Adding I-type arithmetic instructions to the datapath</vt:lpstr>
      <vt:lpstr>Adding I-type load instructions to the datapath</vt:lpstr>
      <vt:lpstr>Adding S-type (store) instructions to the datapath</vt:lpstr>
      <vt:lpstr>What kinds of instructions are still remaining?</vt:lpstr>
      <vt:lpstr>Implementing branches</vt:lpstr>
      <vt:lpstr>Implementing jumps</vt:lpstr>
      <vt:lpstr>The entire RISC-V RV32l data path</vt:lpstr>
      <vt:lpstr>Summary of control signals</vt:lpstr>
      <vt:lpstr>Summary of control signals</vt:lpstr>
      <vt:lpstr>Implementing control logic</vt:lpstr>
      <vt:lpstr>ROM based controller</vt:lpstr>
      <vt:lpstr>ROM based controller</vt:lpstr>
      <vt:lpstr>Administrativia</vt:lpstr>
      <vt:lpstr>Combinational and sequential (state) logic</vt:lpstr>
      <vt:lpstr>How does information flow through the data path?</vt:lpstr>
      <vt:lpstr>How long does it take to process one full instruction?</vt:lpstr>
      <vt:lpstr>How long does it take to process one full instruction? R-type</vt:lpstr>
      <vt:lpstr>How long does it take to process one full instruction? I-type arithmetic</vt:lpstr>
      <vt:lpstr>How long does it take to process one full instruction? I-type load</vt:lpstr>
      <vt:lpstr>How long does it take to process one full instruction? Store</vt:lpstr>
      <vt:lpstr>How long does it take to process one full instruction? Branch</vt:lpstr>
      <vt:lpstr>Single-cycle processor – performance metrics</vt:lpstr>
      <vt:lpstr>CPU performance metrics – execution time</vt:lpstr>
      <vt:lpstr>CPU performance metrics – energy consumption</vt:lpstr>
      <vt:lpstr>Taking stock</vt:lpstr>
      <vt:lpstr>What if we want to add a new instruction? Microprogramming: A more flexible CPU design</vt:lpstr>
      <vt:lpstr>Microprogramming example</vt:lpstr>
      <vt:lpstr>How can we increase the speed of our processor?</vt:lpstr>
      <vt:lpstr>Pipelined multi-cycle processors</vt:lpstr>
      <vt:lpstr>Pipelined RISC-V processor</vt:lpstr>
      <vt:lpstr>Pipelined RISC-V processor</vt:lpstr>
      <vt:lpstr>Pipelining hazards</vt:lpstr>
      <vt:lpstr>Structural hazard</vt:lpstr>
      <vt:lpstr>Data hazards</vt:lpstr>
      <vt:lpstr>Data hazard solution – bubbles (stalling)</vt:lpstr>
      <vt:lpstr>Data hazard solution – forwarding</vt:lpstr>
      <vt:lpstr>Data hazard solution – forwarding</vt:lpstr>
      <vt:lpstr>Data hazards – forwarding does not always work!</vt:lpstr>
      <vt:lpstr>Control hazards – branch stalls</vt:lpstr>
      <vt:lpstr>Control hazards – branch stalls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ELL305: Computer Architecture</dc:title>
  <dc:creator>Saurabh</dc:creator>
  <cp:lastModifiedBy>Saurabh Gandhi</cp:lastModifiedBy>
  <cp:revision>1</cp:revision>
  <dcterms:created xsi:type="dcterms:W3CDTF">2023-07-17T09:16:26Z</dcterms:created>
  <dcterms:modified xsi:type="dcterms:W3CDTF">2023-11-22T11:30:06Z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0x010100661673C8C4EF1347B3D117E8DAA2F1FC</vt:lpwstr>
  </property>
</Properties>
</file>